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871FE-004D-48F6-8883-2208CCDD0F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05ABCE-76FF-4405-8B22-5106CE7ECF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F70BC1-E610-4803-B610-67EAC45004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944B5-1148-4A97-9566-354DE0F1F6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DD5F1E-FCA4-423F-A311-CD21956A6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6A027F-7793-4156-81EA-7D5E892480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9CDF2-496C-45FE-BB5C-84F53E35BF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8FA41-3834-46D0-B404-1F548805F3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EDDFF9-05AB-45AB-BAE1-BDF1E4D770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08D50-013F-4DB3-BCCA-97F9161EE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F8FB3-C897-4EE7-B1DA-519F54236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90F47-3F9C-4DEA-9F1A-D3E7A236B9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52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22DC9-B2E9-405D-880B-61D74394A51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52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760" cy="22665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360" cy="4122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120" cy="22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0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080" cy="2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898;g89d9307d70_13_164"/>
          <p:cNvSpPr/>
          <p:nvPr/>
        </p:nvSpPr>
        <p:spPr>
          <a:xfrm>
            <a:off x="361800" y="2197800"/>
            <a:ext cx="586476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6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760" cy="2266560"/>
          </a:xfrm>
          <a:prstGeom prst="rect">
            <a:avLst/>
          </a:prstGeom>
          <a:ln w="0">
            <a:noFill/>
          </a:ln>
        </p:spPr>
      </p:pic>
      <p:sp>
        <p:nvSpPr>
          <p:cNvPr id="46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360" cy="412200"/>
          </a:xfrm>
          <a:prstGeom prst="rect">
            <a:avLst/>
          </a:prstGeom>
          <a:ln w="0">
            <a:noFill/>
          </a:ln>
        </p:spPr>
      </p:pic>
      <p:pic>
        <p:nvPicPr>
          <p:cNvPr id="46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000" cy="1132200"/>
          </a:xfrm>
          <a:prstGeom prst="rect">
            <a:avLst/>
          </a:prstGeom>
          <a:ln w="0">
            <a:noFill/>
          </a:ln>
        </p:spPr>
      </p:pic>
      <p:sp>
        <p:nvSpPr>
          <p:cNvPr id="470" name="Прямоугольник 7"/>
          <p:cNvSpPr/>
          <p:nvPr/>
        </p:nvSpPr>
        <p:spPr>
          <a:xfrm>
            <a:off x="1640880" y="4591440"/>
            <a:ext cx="29970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2024-08-22T13:49:51Z</dcterms:modified>
  <cp:revision>86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