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2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8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8A048-01CD-4A53-A853-40959B84BC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16D354-FC3A-45E5-9D02-DBC2C1B992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005522-8F4D-47E8-A912-8F50F4E875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48121D-B2FA-4B5D-A92F-9F4D74A169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70AD1-ECCA-4466-9791-2523217004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2EFD9-5E36-47E8-A5F5-F5F846DB0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9FA9D-3C56-40FC-BF4C-0D7C24BBDB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90399-8DA4-4CBA-98D5-81115873AD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567D5D-6BF4-4314-9BE8-092FA4D25D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FBC6E-AD5B-4781-83AD-81B6EA8755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A8EF0-2E37-4EF0-B152-B68066B84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15D21-16C1-4D38-A1F1-922D0F945C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52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8A5F52-B04B-40D2-AEA9-9556DF16736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52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760" cy="22665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360" cy="4122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120" cy="22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0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080" cy="2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898;g89d9307d70_13_164"/>
          <p:cNvSpPr/>
          <p:nvPr/>
        </p:nvSpPr>
        <p:spPr>
          <a:xfrm>
            <a:off x="361800" y="2197800"/>
            <a:ext cx="586476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7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760" cy="2266560"/>
          </a:xfrm>
          <a:prstGeom prst="rect">
            <a:avLst/>
          </a:prstGeom>
          <a:ln w="0">
            <a:noFill/>
          </a:ln>
        </p:spPr>
      </p:pic>
      <p:sp>
        <p:nvSpPr>
          <p:cNvPr id="47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360" cy="412200"/>
          </a:xfrm>
          <a:prstGeom prst="rect">
            <a:avLst/>
          </a:prstGeom>
          <a:ln w="0">
            <a:noFill/>
          </a:ln>
        </p:spPr>
      </p:pic>
      <p:pic>
        <p:nvPicPr>
          <p:cNvPr id="47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000" cy="1132200"/>
          </a:xfrm>
          <a:prstGeom prst="rect">
            <a:avLst/>
          </a:prstGeom>
          <a:ln w="0">
            <a:noFill/>
          </a:ln>
        </p:spPr>
      </p:pic>
      <p:sp>
        <p:nvSpPr>
          <p:cNvPr id="478" name="Прямоугольник 7"/>
          <p:cNvSpPr/>
          <p:nvPr/>
        </p:nvSpPr>
        <p:spPr>
          <a:xfrm>
            <a:off x="1640880" y="4591440"/>
            <a:ext cx="29970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960" cy="51451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040" cy="5145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8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52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600" cy="3264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3640" cy="28962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520" cy="2386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080" cy="31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880" cy="8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8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240" cy="2038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0280" cy="2300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1680" cy="14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240" cy="1798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2024-08-22T13:50:07Z</dcterms:modified>
  <cp:revision>87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