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B4CE3-450E-4A85-9F7B-C95B0774BB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C8D0B5-1081-412D-95FC-DAD454A850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6E64DA-7492-4862-B076-64CB4F14AF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F07F42-5181-4C4D-BB99-FB921DDD7F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5C3160-47D5-429A-AE79-646D70986B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058A1-9901-460A-A9F7-C0AE36AE7B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1FEB6D-D6A1-4B89-92A4-4AD5D46B17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036FA9-B156-4BCF-9BC8-3F96899F66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579E0-D0C6-4802-8FFF-57BE591F63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5F9678-3503-40FD-801D-2B60F81FA2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2E64D3-5D08-428C-A2C5-450938599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ACEF69-81A7-4657-9446-CC2E67D6F1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304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416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E0A03B-DDBE-4763-8CC2-F3E9698E647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416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400" cy="226620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000" cy="41184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760" cy="22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64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720" cy="2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898;g89d9307d70_13_164"/>
          <p:cNvSpPr/>
          <p:nvPr/>
        </p:nvSpPr>
        <p:spPr>
          <a:xfrm>
            <a:off x="361800" y="2197800"/>
            <a:ext cx="586440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8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400" cy="22662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000" cy="411840"/>
          </a:xfrm>
          <a:prstGeom prst="rect">
            <a:avLst/>
          </a:prstGeom>
          <a:ln w="0">
            <a:noFill/>
          </a:ln>
        </p:spPr>
      </p:pic>
      <p:pic>
        <p:nvPicPr>
          <p:cNvPr id="48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640" cy="1131840"/>
          </a:xfrm>
          <a:prstGeom prst="rect">
            <a:avLst/>
          </a:prstGeom>
          <a:ln w="0">
            <a:noFill/>
          </a:ln>
        </p:spPr>
      </p:pic>
      <p:sp>
        <p:nvSpPr>
          <p:cNvPr id="486" name="Прямоугольник 7"/>
          <p:cNvSpPr/>
          <p:nvPr/>
        </p:nvSpPr>
        <p:spPr>
          <a:xfrm>
            <a:off x="1640880" y="4591440"/>
            <a:ext cx="299664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2024-08-22T13:50:48Z</dcterms:modified>
  <cp:revision>88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