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6E133-5CD0-4189-8602-43E1D4DFC1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EBB8B7-414F-42FA-B9B6-D6ED50FD8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4ED23D-E8EC-41FE-BAC6-D9FB1169E3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C7E83-A36C-4FED-BA5C-1D82DECAD7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40E53-F624-4D04-90C9-D95B5F5EE1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A022B8-BE26-4EFF-B2ED-7552357FE9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FAAAE-AC1F-45A5-B702-740007929D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E04C4-5676-4D97-B1F5-E7716A7D67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D4B0B6-DD08-43F0-BCB5-E9F27CC3E4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968394-92AB-4B37-A3ED-E129147627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E6D8B8-30C6-4F7E-95B6-4ED182AC6A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7205B-FD10-4932-8A1B-2DB6038DD2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304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0DE62B-3082-4F9E-8288-A8B52248F980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4160" cy="27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760" cy="22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720" cy="2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898;g89d9307d70_13_164"/>
          <p:cNvSpPr/>
          <p:nvPr/>
        </p:nvSpPr>
        <p:spPr>
          <a:xfrm>
            <a:off x="361800" y="2197800"/>
            <a:ext cx="586440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9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400" cy="2266200"/>
          </a:xfrm>
          <a:prstGeom prst="rect">
            <a:avLst/>
          </a:prstGeom>
          <a:ln w="0">
            <a:noFill/>
          </a:ln>
        </p:spPr>
      </p:pic>
      <p:sp>
        <p:nvSpPr>
          <p:cNvPr id="49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0000" cy="411840"/>
          </a:xfrm>
          <a:prstGeom prst="rect">
            <a:avLst/>
          </a:prstGeom>
          <a:ln w="0">
            <a:noFill/>
          </a:ln>
        </p:spPr>
      </p:pic>
      <p:pic>
        <p:nvPicPr>
          <p:cNvPr id="49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640" cy="1131840"/>
          </a:xfrm>
          <a:prstGeom prst="rect">
            <a:avLst/>
          </a:prstGeom>
          <a:ln w="0">
            <a:noFill/>
          </a:ln>
        </p:spPr>
      </p:pic>
      <p:sp>
        <p:nvSpPr>
          <p:cNvPr id="500" name="Прямоугольник 7"/>
          <p:cNvSpPr/>
          <p:nvPr/>
        </p:nvSpPr>
        <p:spPr>
          <a:xfrm>
            <a:off x="1640880" y="4591440"/>
            <a:ext cx="2996640" cy="2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600" cy="51447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680" cy="5145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5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716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1240" cy="3263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3280" cy="28958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0160" cy="2383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720" cy="31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5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5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880" cy="20379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920" cy="2296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1320" cy="14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880" cy="1798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2024-08-22T13:51:18Z</dcterms:modified>
  <cp:revision>90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