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CDD59B-7A17-4EA3-AC1F-1F7D5FC541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ECA9E1-9D6D-4E90-B924-004689295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8DCDDF-16B3-430C-A774-254C440DE97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57ACAC-3A01-4979-815D-7C5A61BC1F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BD2A4-E2B0-4799-932D-9593115973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56DFE-32D1-40A9-8B84-30CFE93E4D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43F354-72BB-4273-B74C-1687B2DAEA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B83D8-21A6-4B30-9FC2-F53596E21A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8A26B8-A234-40CE-9A13-6C3DB65E4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3679BC-C75C-462F-B737-8968199560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1401C1-9AF9-40FE-AEF2-1FD908CEA1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FD7B42-3809-4EDE-B873-11BF7342B8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B340B9-9A6A-4C31-8163-07E9DCA9463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1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1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2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22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2024-08-22T13:52:18Z</dcterms:modified>
  <cp:revision>93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