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4.png" ContentType="image/png"/>
  <Override PartName="/ppt/media/image34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62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84C97-0A50-4746-A44F-B40EC52DE2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0C0D22-B5F8-4A70-BE33-828FE88C09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7A23EE-0677-4EE3-8C91-B52741D515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B8EAE7-55F7-45B9-B8FA-4A32EEF042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693153-7C63-41F1-A808-115424E255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C5D07-650B-4CAE-AA43-B84B59B4E5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C0EFC9-4738-4A3F-AEC1-F45B4C72BF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3F4B98-40FC-4755-ABEF-E364D5B735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3337CB-56DF-4BBB-BB3A-4095C97AFB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4EA14C-2DDF-41DA-A074-F4C490C13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B4DB27-47A8-4826-99E7-D26F1CC63C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B4E6E2-207A-44E0-86A9-D54F59D0CF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0D911-0F9C-4D9E-B4AF-DDBE06B53A6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2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2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2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30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2024-08-22T13:52:30Z</dcterms:modified>
  <cp:revision>94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