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31.png" ContentType="image/png"/>
  <Override PartName="/ppt/media/image25.png" ContentType="image/png"/>
  <Override PartName="/ppt/media/image2.png" ContentType="image/png"/>
  <Override PartName="/ppt/media/image32.png" ContentType="image/png"/>
  <Override PartName="/ppt/media/image26.png" ContentType="image/png"/>
  <Override PartName="/ppt/media/image3.png" ContentType="image/png"/>
  <Override PartName="/ppt/media/image33.png" ContentType="image/png"/>
  <Override PartName="/ppt/media/image27.png" ContentType="image/png"/>
  <Override PartName="/ppt/media/image13.png" ContentType="image/png"/>
  <Override PartName="/ppt/media/image50.png" ContentType="image/png"/>
  <Override PartName="/ppt/media/image40.png" ContentType="image/png"/>
  <Override PartName="/ppt/media/image4.png" ContentType="image/png"/>
  <Override PartName="/ppt/media/image34.png" ContentType="image/png"/>
  <Override PartName="/ppt/media/image41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28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8.png" ContentType="image/png"/>
  <Override PartName="/ppt/media/image11.png" ContentType="image/png"/>
  <Override PartName="/ppt/media/image38.png" ContentType="image/png"/>
  <Override PartName="/ppt/media/image8.png" ContentType="image/png"/>
  <Override PartName="/ppt/media/image49.png" ContentType="image/png"/>
  <Override PartName="/ppt/media/image12.png" ContentType="image/png"/>
  <Override PartName="/ppt/media/image10.png" ContentType="image/png"/>
  <Override PartName="/ppt/media/image47.png" ContentType="image/png"/>
  <Override PartName="/ppt/media/image37.png" ContentType="image/png"/>
  <Override PartName="/ppt/media/image7.png" ContentType="image/png"/>
  <Override PartName="/ppt/media/image36.png" ContentType="image/png"/>
  <Override PartName="/ppt/media/image6.png" ContentType="image/png"/>
  <Override PartName="/ppt/media/image29.png" ContentType="image/png"/>
  <Override PartName="/ppt/media/image5.png" ContentType="image/png"/>
  <Override PartName="/ppt/media/image35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65.xml" ContentType="application/vnd.openxmlformats-officedocument.presentationml.slide+xml"/>
  <Override PartName="/ppt/slides/slide28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64.xml" ContentType="application/vnd.openxmlformats-officedocument.presentationml.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slides/slide63.xml" ContentType="application/vnd.openxmlformats-officedocument.presentationml.slide+xml"/>
  <Override PartName="/ppt/slides/slide26.xml" ContentType="application/vnd.openxmlformats-officedocument.presentationml.slide+xml"/>
  <Override PartName="/ppt/slides/slide23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63.xml.rels" ContentType="application/vnd.openxmlformats-package.relationships+xml"/>
  <Override PartName="/ppt/slides/_rels/slide60.xml.rels" ContentType="application/vnd.openxmlformats-package.relationships+xml"/>
  <Override PartName="/ppt/slides/_rels/slide56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66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61.xml.rels" ContentType="application/vnd.openxmlformats-package.relationships+xml"/>
  <Override PartName="/ppt/slides/_rels/slide57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8.xml.rels" ContentType="application/vnd.openxmlformats-package.relationships+xml"/>
  <Override PartName="/ppt/slides/_rels/slide62.xml.rels" ContentType="application/vnd.openxmlformats-package.relationships+xml"/>
  <Override PartName="/ppt/slides/_rels/slide52.xml.rels" ContentType="application/vnd.openxmlformats-package.relationships+xml"/>
  <Override PartName="/ppt/slides/_rels/slide67.xml.rels" ContentType="application/vnd.openxmlformats-package.relationships+xml"/>
  <Override PartName="/ppt/slides/_rels/slide45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38.xml.rels" ContentType="application/vnd.openxmlformats-package.relationships+xml"/>
  <Override PartName="/ppt/slides/_rels/slide13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58.xml.rels" ContentType="application/vnd.openxmlformats-package.relationships+xml"/>
  <Override PartName="/ppt/slides/_rels/slide6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74A22-EAE1-4CA0-84E1-688BA0E073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9CB40-D41A-46BA-8389-EA4AE82CAB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BA8760-7A3D-4467-9085-0EED9AB9AC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2E705F-676D-4BCB-B756-9CE7CA9E8C8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492F07-4976-4C50-A0AD-13ADFA24098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A7480F-EB80-4357-8F9A-4ECB6E3FD8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F9ED0-E10B-4600-B6E3-18AC9A3DC3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8D3917A-1695-4734-8CB0-FC0F81D5FF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54702C-1CD5-44B1-B101-91128EDCC8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56F3A8-DCE5-4C28-BC3E-FAA7D932CD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659D5B-7945-4C11-8EC8-E36C1F5E6F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FE8E2B-9908-41B5-A668-66DE0DB729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3F7F8B-CD93-4252-B62D-98F81803AF1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67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380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3400" cy="22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8360" cy="28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898;g89d9307d70_13_164"/>
          <p:cNvSpPr/>
          <p:nvPr/>
        </p:nvSpPr>
        <p:spPr>
          <a:xfrm>
            <a:off x="361800" y="2197800"/>
            <a:ext cx="5864040" cy="74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532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4040" cy="2265840"/>
          </a:xfrm>
          <a:prstGeom prst="rect">
            <a:avLst/>
          </a:prstGeom>
          <a:ln w="0">
            <a:noFill/>
          </a:ln>
        </p:spPr>
      </p:pic>
      <p:sp>
        <p:nvSpPr>
          <p:cNvPr id="533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4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9640" cy="411480"/>
          </a:xfrm>
          <a:prstGeom prst="rect">
            <a:avLst/>
          </a:prstGeom>
          <a:ln w="0">
            <a:noFill/>
          </a:ln>
        </p:spPr>
      </p:pic>
      <p:pic>
        <p:nvPicPr>
          <p:cNvPr id="535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6280" cy="1131480"/>
          </a:xfrm>
          <a:prstGeom prst="rect">
            <a:avLst/>
          </a:prstGeom>
          <a:ln w="0">
            <a:noFill/>
          </a:ln>
        </p:spPr>
      </p:pic>
      <p:sp>
        <p:nvSpPr>
          <p:cNvPr id="536" name="Прямоугольник 7"/>
          <p:cNvSpPr/>
          <p:nvPr/>
        </p:nvSpPr>
        <p:spPr>
          <a:xfrm>
            <a:off x="1640880" y="4591440"/>
            <a:ext cx="299628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1240" cy="51444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1320" cy="51447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71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680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0880" cy="3263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2920" cy="28954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9800" cy="2379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9360" cy="31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9160" cy="83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9160" cy="76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2520" cy="20376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9560" cy="2293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0960" cy="146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5520" cy="1798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2024-08-22T13:52:44Z</dcterms:modified>
  <cp:revision>95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