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13.png" ContentType="image/png"/>
  <Override PartName="/ppt/media/image50.png" ContentType="image/png"/>
  <Override PartName="/ppt/media/image40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51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60.xml.rels" ContentType="application/vnd.openxmlformats-package.relationships+xml"/>
  <Override PartName="/ppt/slides/_rels/slide56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66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54.xml.rels" ContentType="application/vnd.openxmlformats-package.relationships+xml"/>
  <Override PartName="/ppt/slides/_rels/slide69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5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87A175-60B4-471A-B859-D771A13C67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C92FE8-AAF1-413C-A1BA-981D9B4936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4CA1B8-BDCF-4471-9524-61D883A739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F60114-58A7-4BBA-8A57-D485008A7E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6772F2-0705-4F9F-84BC-022F1277FB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01D7BE-299F-43F3-8AAA-67123450BF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D59DC8-9601-4624-B0A3-E78BFCE3E5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A523B7-0165-4914-9A27-3F658D382A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E178C9-44CF-485D-B80D-FD75756C28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7FDE4C-3B34-46BF-BAAD-74FE9D2664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571F44-54CB-4966-93C6-7C50719B0E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EBBFBE-77C7-4EB8-8770-0AA89D2876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F38EF-F8C6-4DAF-A2D1-CA22AF731B85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400" cy="22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360" cy="28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898;g89d9307d70_13_164"/>
          <p:cNvSpPr/>
          <p:nvPr/>
        </p:nvSpPr>
        <p:spPr>
          <a:xfrm>
            <a:off x="361800" y="2197800"/>
            <a:ext cx="586404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4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54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pic>
        <p:nvPicPr>
          <p:cNvPr id="54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6280" cy="1131480"/>
          </a:xfrm>
          <a:prstGeom prst="rect">
            <a:avLst/>
          </a:prstGeom>
          <a:ln w="0">
            <a:noFill/>
          </a:ln>
        </p:spPr>
      </p:pic>
      <p:sp>
        <p:nvSpPr>
          <p:cNvPr id="544" name="Прямоугольник 7"/>
          <p:cNvSpPr/>
          <p:nvPr/>
        </p:nvSpPr>
        <p:spPr>
          <a:xfrm>
            <a:off x="1640880" y="459144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2024-08-22T13:52:57Z</dcterms:modified>
  <cp:revision>96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