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1.png" ContentType="image/png"/>
  <Override PartName="/ppt/media/image31.png" ContentType="image/png"/>
  <Override PartName="/ppt/media/image25.png" ContentType="image/png"/>
  <Override PartName="/ppt/media/image2.png" ContentType="image/png"/>
  <Override PartName="/ppt/media/image32.png" ContentType="image/png"/>
  <Override PartName="/ppt/media/image26.png" ContentType="image/png"/>
  <Override PartName="/ppt/media/image3.png" ContentType="image/png"/>
  <Override PartName="/ppt/media/image33.png" ContentType="image/png"/>
  <Override PartName="/ppt/media/image27.png" ContentType="image/png"/>
  <Override PartName="/ppt/media/image4.png" ContentType="image/png"/>
  <Override PartName="/ppt/media/image34.png" ContentType="image/png"/>
  <Override PartName="/ppt/media/image28.png" ContentType="image/png"/>
  <Override PartName="/ppt/media/image41.png" ContentType="image/png"/>
  <Override PartName="/ppt/media/image9.png" ContentType="image/png"/>
  <Override PartName="/ppt/media/image39.png" ContentType="image/png"/>
  <Override PartName="/ppt/media/image30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50.png" ContentType="image/png"/>
  <Override PartName="/ppt/media/image13.png" ContentType="image/png"/>
  <Override PartName="/ppt/media/image11.png" ContentType="image/png"/>
  <Override PartName="/ppt/media/image48.png" ContentType="image/png"/>
  <Override PartName="/ppt/media/image51.png" ContentType="image/png"/>
  <Override PartName="/ppt/media/image40.png" ContentType="image/png"/>
  <Override PartName="/ppt/media/image52.png" ContentType="image/png"/>
  <Override PartName="/ppt/media/image38.png" ContentType="image/png"/>
  <Override PartName="/ppt/media/image8.png" ContentType="image/png"/>
  <Override PartName="/ppt/media/image49.png" ContentType="image/png"/>
  <Override PartName="/ppt/media/image12.png" ContentType="image/png"/>
  <Override PartName="/ppt/media/image10.png" ContentType="image/png"/>
  <Override PartName="/ppt/media/image47.png" ContentType="image/png"/>
  <Override PartName="/ppt/media/image37.png" ContentType="image/png"/>
  <Override PartName="/ppt/media/image7.png" ContentType="image/png"/>
  <Override PartName="/ppt/media/image36.png" ContentType="image/png"/>
  <Override PartName="/ppt/media/image6.png" ContentType="image/png"/>
  <Override PartName="/ppt/media/image29.png" ContentType="image/png"/>
  <Override PartName="/ppt/media/image5.png" ContentType="image/png"/>
  <Override PartName="/ppt/media/image35.png" ContentType="image/png"/>
  <Override PartName="/ppt/presProps.xml" ContentType="application/vnd.openxmlformats-officedocument.presentationml.presProps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60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9.xml" ContentType="application/vnd.openxmlformats-officedocument.presentationml.slide+xml"/>
  <Override PartName="/ppt/slides/slide61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69.xml" ContentType="application/vnd.openxmlformats-officedocument.presentationml.slide+xml"/>
  <Override PartName="/ppt/slides/slide32.xml" ContentType="application/vnd.openxmlformats-officedocument.presentationml.slide+xml"/>
  <Override PartName="/ppt/slides/slide70.xml" ContentType="application/vnd.openxmlformats-officedocument.presentationml.slide+xml"/>
  <Override PartName="/ppt/slides/slide28.xml" ContentType="application/vnd.openxmlformats-officedocument.presentationml.slide+xml"/>
  <Override PartName="/ppt/slides/slide68.xml" ContentType="application/vnd.openxmlformats-officedocument.presentationml.slide+xml"/>
  <Override PartName="/ppt/slides/slide31.xml" ContentType="application/vnd.openxmlformats-officedocument.presentationml.slide+xml"/>
  <Override PartName="/ppt/slides/slide67.xml" ContentType="application/vnd.openxmlformats-officedocument.presentationml.slide+xml"/>
  <Override PartName="/ppt/slides/slide30.xml" ContentType="application/vnd.openxmlformats-officedocument.presentationml.slide+xml"/>
  <Override PartName="/ppt/slides/slide27.xml" ContentType="application/vnd.openxmlformats-officedocument.presentationml.slide+xml"/>
  <Override PartName="/ppt/slides/slide64.xml" ContentType="application/vnd.openxmlformats-officedocument.presentationml.slide+xml"/>
  <Override PartName="/ppt/slides/slide66.xml" ContentType="application/vnd.openxmlformats-officedocument.presentationml.slide+xml"/>
  <Override PartName="/ppt/slides/slide29.xml" ContentType="application/vnd.openxmlformats-officedocument.presentationml.slide+xml"/>
  <Override PartName="/ppt/slides/slide26.xml" ContentType="application/vnd.openxmlformats-officedocument.presentationml.slide+xml"/>
  <Override PartName="/ppt/slides/slide63.xml" ContentType="application/vnd.openxmlformats-officedocument.presentationml.slide+xml"/>
  <Override PartName="/ppt/slides/slide65.xml" ContentType="application/vnd.openxmlformats-officedocument.presentationml.slide+xml"/>
  <Override PartName="/ppt/slides/slide25.xml" ContentType="application/vnd.openxmlformats-officedocument.presentationml.slide+xml"/>
  <Override PartName="/ppt/slides/slide62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49.xml" ContentType="application/vnd.openxmlformats-officedocument.presentationml.slide+xml"/>
  <Override PartName="/ppt/slides/_rels/slide34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49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48.xml.rels" ContentType="application/vnd.openxmlformats-package.relationships+xml"/>
  <Override PartName="/ppt/slides/_rels/slide64.xml.rels" ContentType="application/vnd.openxmlformats-package.relationships+xml"/>
  <Override PartName="/ppt/slides/_rels/slide28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22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58.xml.rels" ContentType="application/vnd.openxmlformats-package.relationships+xml"/>
  <Override PartName="/ppt/slides/_rels/slide65.xml.rels" ContentType="application/vnd.openxmlformats-package.relationships+xml"/>
  <Override PartName="/ppt/slides/_rels/slide13.xml.rels" ContentType="application/vnd.openxmlformats-package.relationships+xml"/>
  <Override PartName="/ppt/slides/_rels/slide27.xml.rels" ContentType="application/vnd.openxmlformats-package.relationships+xml"/>
  <Override PartName="/ppt/slides/_rels/slide36.xml.rels" ContentType="application/vnd.openxmlformats-package.relationships+xml"/>
  <Override PartName="/ppt/slides/_rels/slide43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55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61.xml.rels" ContentType="application/vnd.openxmlformats-package.relationships+xml"/>
  <Override PartName="/ppt/slides/_rels/slide57.xml.rels" ContentType="application/vnd.openxmlformats-package.relationships+xml"/>
  <Override PartName="/ppt/slides/_rels/slide54.xml.rels" ContentType="application/vnd.openxmlformats-package.relationships+xml"/>
  <Override PartName="/ppt/slides/_rels/slide63.xml.rels" ContentType="application/vnd.openxmlformats-package.relationships+xml"/>
  <Override PartName="/ppt/slides/_rels/slide70.xml.rels" ContentType="application/vnd.openxmlformats-package.relationships+xml"/>
  <Override PartName="/ppt/slides/_rels/slide69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53.xml.rels" ContentType="application/vnd.openxmlformats-package.relationships+xml"/>
  <Override PartName="/ppt/slides/_rels/slide46.xml.rels" ContentType="application/vnd.openxmlformats-package.relationships+xml"/>
  <Override PartName="/ppt/slides/_rels/slide68.xml.rels" ContentType="application/vnd.openxmlformats-package.relationships+xml"/>
  <Override PartName="/ppt/slides/_rels/slide62.xml.rels" ContentType="application/vnd.openxmlformats-package.relationships+xml"/>
  <Override PartName="/ppt/slides/_rels/slide50.xml.rels" ContentType="application/vnd.openxmlformats-package.relationships+xml"/>
  <Override PartName="/ppt/slides/_rels/slide52.xml.rels" ContentType="application/vnd.openxmlformats-package.relationships+xml"/>
  <Override PartName="/ppt/slides/_rels/slide67.xml.rels" ContentType="application/vnd.openxmlformats-package.relationships+xml"/>
  <Override PartName="/ppt/slides/_rels/slide45.xml.rels" ContentType="application/vnd.openxmlformats-package.relationships+xml"/>
  <Override PartName="/ppt/slides/_rels/slide38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39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5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32.xml.rels" ContentType="application/vnd.openxmlformats-package.relationships+xml"/>
  <Override PartName="/ppt/slides/_rels/slide66.xml.rels" ContentType="application/vnd.openxmlformats-package.relationships+xml"/>
  <Override PartName="/ppt/slides/_rels/slide10.xml.rels" ContentType="application/vnd.openxmlformats-package.relationships+xml"/>
  <Override PartName="/ppt/slides/_rels/slide59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slide6.xml" ContentType="application/vnd.openxmlformats-officedocument.presentationml.slide+xml"/>
  <Override PartName="/ppt/slides/slide13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</p:sldIdLst>
  <p:sldSz cx="9144000" cy="514826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7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0E63B63-1D28-4D49-A1BD-836883A7648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6668279-CD1F-4D80-9379-E2B52A40870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BBAAF3C-F18E-4D13-8598-06EA918F381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3D0C80D-4A7A-47DF-95D7-B85B620B713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E7404B7-1C89-4D2F-8C3B-2CC3C2F32AB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DDF8E27-88BF-4CE7-B290-A3D142069A2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009C7CC-AC2F-45D2-9EB5-846B1AF8FC2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3EA8329-E962-4613-95E2-E2A62C3DDC2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8A64C56-7DD5-44ED-81FF-D3592CE3342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79CD5EC-E293-4111-8441-09F4863BAC4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59228BD-B292-4EC3-A439-3133E9FD77D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626D614-50F2-44F7-A7C6-25D38B63D6E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7960" y="4770720"/>
            <a:ext cx="3082680" cy="27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6960" y="4770720"/>
            <a:ext cx="2053800" cy="27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B71358F-8710-4809-A31E-D8BB7A98BB47}" type="slidenum">
              <a:rPr b="0" lang="ru-R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69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7840" y="4770720"/>
            <a:ext cx="2053800" cy="27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</a:t>
            </a:r>
            <a:r>
              <a:rPr b="0" lang="en-US" sz="4400" spc="-1" strike="noStrike">
                <a:latin typeface="Arial"/>
              </a:rPr>
              <a:t>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1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1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1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slideLayout" Target="../slideLayouts/slideLayout1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4040" cy="2265840"/>
          </a:xfrm>
          <a:prstGeom prst="rect">
            <a:avLst/>
          </a:prstGeom>
          <a:ln w="0">
            <a:noFill/>
          </a:ln>
        </p:spPr>
      </p:pic>
      <p:sp>
        <p:nvSpPr>
          <p:cNvPr id="42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39640" cy="411480"/>
          </a:xfrm>
          <a:prstGeom prst="rect">
            <a:avLst/>
          </a:prstGeom>
          <a:ln w="0">
            <a:noFill/>
          </a:ln>
        </p:spPr>
      </p:pic>
      <p:sp>
        <p:nvSpPr>
          <p:cNvPr id="44" name="TextBox 9"/>
          <p:cNvSpPr/>
          <p:nvPr/>
        </p:nvSpPr>
        <p:spPr>
          <a:xfrm>
            <a:off x="361080" y="1477080"/>
            <a:ext cx="5423400" cy="222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45" name="Прямоугольник 7"/>
          <p:cNvSpPr/>
          <p:nvPr/>
        </p:nvSpPr>
        <p:spPr>
          <a:xfrm>
            <a:off x="460080" y="4669560"/>
            <a:ext cx="2996280" cy="26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46" name="Рисунок 8" descr=""/>
          <p:cNvPicPr/>
          <p:nvPr/>
        </p:nvPicPr>
        <p:blipFill>
          <a:blip r:embed="rId3"/>
          <a:stretch/>
        </p:blipFill>
        <p:spPr>
          <a:xfrm>
            <a:off x="2423160" y="4670280"/>
            <a:ext cx="288360" cy="288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Скругленный прямоугольник 9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Прямая соединительная линия 1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Прямая соединительная линия 13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Прямоугольник со скругленными углами 9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TextBox 15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2" name="TextBox 16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Скругленный прямоугольник 10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Прямоугольник со скругленными углами 10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ая соединительная линия 1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Прямая соединительная линия 1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Прямая соединительная линия 16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8" name="Рисунок 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119" name="TextBox 17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0" name="TextBox 18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9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22" name="Скругленный прямоугольник 12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ая соединительная линия 1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Скругленный прямоугольник 13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5" name="Рисунок 9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126" name="TextBox 20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7" name="Прямоугольник со скругленными углами 11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со скругленными углами 12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Скругленный прямоугольник 14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Прямая соединительная линия 18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Прямая соединительная линия 1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13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TextBox 21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4" name="TextBox 22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Скругленный прямоугольник 15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14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Прямая соединительная линия 20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Прямая соединительная линия 21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Прямая соединительная линия 22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0" name="Рисунок 10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141" name="TextBox 23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2" name="TextBox 24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Box 25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44" name="Скругленный прямоугольник 16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Прямая соединительная линия 23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Скругленный прямоугольник 17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7" name="Рисунок 11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148" name="TextBox 26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9" name="Прямоугольник со скругленными углами 15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Прямоугольник со скругленными углами 16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Скругленный прямоугольник 18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Прямая соединительная линия 2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ая соединительная линия 2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Прямоугольник со скругленными углами 17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TextBox 27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6" name="TextBox 28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Скругленный прямоугольник 19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Прямоугольник со скругленными углами 18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Прямая соединительная линия 26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Прямая соединительная линия 2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Прямая соединительная линия 30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2" name="Рисунок 12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163" name="TextBox 29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4" name="TextBox 30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31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66" name="Скругленный прямоугольник 20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Прямая соединительная линия 3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Скругленный прямоугольник 21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9" name="Рисунок 13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170" name="TextBox 32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1" name="Прямоугольник со скругленными углами 19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Прямоугольник со скругленными углами 20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Скругленный прямоугольник 22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Прямая соединительная линия 3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Прямая соединительная линия 3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21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7" name="TextBox 33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8" name="TextBox 34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Скругленный прямоугольник 5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3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Прямая соединительная линия 3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" name="Рисунок 8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53" name="TextBox 6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" name="TextBox 10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Скругленный прямоугольник 23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Прямоугольник со скругленными углами 22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1" name="Прямая соединительная линия 3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Прямая соединительная линия 3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Прямая соединительная линия 3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4" name="Рисунок 14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185" name="TextBox 35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6" name="TextBox 36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Box 37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88" name="Скругленный прямоугольник 24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Прямая соединительная линия 3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Скругленный прямоугольник 25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1" name="Рисунок 15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192" name="TextBox 38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3" name="Прямоугольник со скругленными углами 23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4" name="Прямоугольник со скругленными углами 24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Скругленный прямоугольник 26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ая соединительная линия 3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ая соединительная линия 4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Прямоугольник со скругленными углами 25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9" name="TextBox 39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0" name="TextBox 40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Скругленный прямоугольник 27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Прямоугольник со скругленными углами 26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3" name="Прямая соединительная линия 4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Прямая соединительная линия 4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Прямая соединительная линия 4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6" name="Рисунок 16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207" name="TextBox 41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8" name="TextBox 42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Box 43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10" name="Скругленный прямоугольник 28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Прямая соединительная линия 4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Скругленный прямоугольник 29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Рисунок 17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214" name="TextBox 44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27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28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Скругленный прямоугольник 30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Прямая соединительная линия 4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ая соединительная линия 4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Прямоугольник со скругленными углами 29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1" name="TextBox 45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2" name="TextBox 46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Скругленный прямоугольник 31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Прямоугольник со скругленными углами 30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Прямая соединительная линия 4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Прямая соединительная линия 4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Прямая соединительная линия 4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8" name="Рисунок 1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229" name="TextBox 47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0" name="TextBox 48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Box 49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32" name="Скругленный прямоугольник 32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Прямая соединительная линия 5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Скругленный прямоугольник 33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5" name="Рисунок 2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236" name="TextBox 50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7" name="Прямоугольник со скругленными углами 31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Прямоугольник со скругленными углами 32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Скругленный прямоугольник 34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ая соединительная линия 5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Прямая соединительная линия 5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Прямоугольник со скругленными углами 33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TextBox 51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4" name="TextBox 52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Скругленный прямоугольник 35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Прямоугольник со скругленными углами 34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7" name="Прямая соединительная линия 5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Прямая соединительная линия 5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ая соединительная линия 5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0" name="Рисунок 2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251" name="TextBox 53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2" name="TextBox 54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14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6" name="Скругленный прямоугольник 5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ая соединительная линия 2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Скругленный прямоугольник 11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9" name="Рисунок 1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60" name="TextBox 6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" name="Прямоугольник со скругленными углами 3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Прямоугольник со скругленными углами 3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Box 55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54" name="Скругленный прямоугольник 36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Прямая соединительная линия 5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Скругленный прямоугольник 37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7" name="Рисунок 2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258" name="TextBox 56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35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0" name="Прямоугольник со скругленными углами 36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Скругленный прямоугольник 38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Прямая соединительная линия 5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Прямая соединительная линия 5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Прямоугольник со скругленными углами 37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5" name="TextBox 57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6" name="TextBox 58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Скругленный прямоугольник 39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Прямоугольник со скругленными углами 38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Прямая соединительная линия 5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Прямая соединительная линия 6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Прямая соединительная линия 6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2" name="Рисунок 2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273" name="TextBox 59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4" name="TextBox 60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Box 61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76" name="Скругленный прямоугольник 40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Прямая соединительная линия 6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Скругленный прямоугольник 41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9" name="Рисунок 2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280" name="TextBox 62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1" name="Прямоугольник со скругленными углами 39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2" name="Прямоугольник со скругленными углами 40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Скругленный прямоугольник 42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Прямая соединительная линия 6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Прямая соединительная линия 6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Прямоугольник со скругленными углами 41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7" name="TextBox 63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8" name="TextBox 64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Скругленный прямоугольник 43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Прямоугольник со скругленными углами 42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Прямая соединительная линия 6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Прямая соединительная линия 6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Прямая соединительная линия 6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Рисунок 2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295" name="TextBox 65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6" name="TextBox 66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Box 67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98" name="Скругленный прямоугольник 44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Прямая соединительная линия 6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Скругленный прямоугольник 45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1" name="Рисунок 2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302" name="TextBox 68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3" name="Прямоугольник со скругленными углами 43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4" name="Прямоугольник со скругленными углами 44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Скругленный прямоугольник 46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Прямая соединительная линия 6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Прямая соединительная линия 7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Прямоугольник со скругленными углами 45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9" name="TextBox 69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0" name="TextBox 70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Скругленный прямоугольник 47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Прямоугольник со скругленными углами 46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3" name="Прямая соединительная линия 7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Прямая соединительная линия 7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Прямая соединительная линия 7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16" name="Рисунок 2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317" name="TextBox 71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8" name="TextBox 72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Box 73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20" name="Скругленный прямоугольник 48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Прямая соединительная линия 7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Скругленный прямоугольник 49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23" name="Рисунок 2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324" name="TextBox 74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25" name="Прямоугольник со скругленными углами 47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Прямоугольник со скругленными углами 48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Скругленный прямоугольник 5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Прямоугольник со скругленными углами 3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TextBox 6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8" name="TextBox 10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Скругленный прямоугольник 50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Прямая соединительная линия 7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Прямая соединительная линия 7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Прямоугольник со скругленными углами 49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1" name="TextBox 75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2" name="TextBox 76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Скругленный прямоугольник 51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" name="Прямоугольник со скругленными углами 50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5" name="Прямая соединительная линия 7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Прямая соединительная линия 7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Прямая соединительная линия 7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38" name="Рисунок 2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339" name="TextBox 77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0" name="TextBox 78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Box 79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42" name="Скругленный прямоугольник 52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Прямая соединительная линия 8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Скругленный прямоугольник 53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45" name="Рисунок 3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346" name="TextBox 80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7" name="Прямоугольник со скругленными углами 51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8" name="Прямоугольник со скругленными углами 52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Скругленный прямоугольник 54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Прямая соединительная линия 8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" name="Прямая соединительная линия 8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Прямоугольник со скругленными углами 53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3" name="TextBox 81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54" name="TextBox 82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Скругленный прямоугольник 55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Прямоугольник со скругленными углами 54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7" name="Прямая соединительная линия 8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Прямая соединительная линия 8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Прямая соединительная линия 8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60" name="Рисунок 3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361" name="TextBox 83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2" name="TextBox 84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extBox 85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64" name="Скругленный прямоугольник 56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Прямая соединительная линия 8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Скругленный прямоугольник 57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67" name="Рисунок 3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368" name="TextBox 86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9" name="Прямоугольник со скругленными углами 55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0" name="Прямоугольник со скругленными углами 56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Скругленный прямоугольник 58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Прямая соединительная линия 8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3" name="Прямая соединительная линия 8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Прямоугольник со скругленными углами 57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5" name="TextBox 87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76" name="TextBox 88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Скругленный прямоугольник 59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8" name="Прямоугольник со скругленными углами 58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9" name="Прямая соединительная линия 8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Прямая соединительная линия 9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Прямая соединительная линия 9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82" name="Рисунок 3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383" name="TextBox 89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84" name="TextBox 90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TextBox 91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86" name="Скругленный прямоугольник 60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7" name="Прямая соединительная линия 9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Скругленный прямоугольник 61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89" name="Рисунок 3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390" name="TextBox 92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1" name="Прямоугольник со скругленными углами 59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2" name="Прямоугольник со скругленными углами 60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Скругленный прямоугольник 62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4" name="Прямая соединительная линия 9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5" name="Прямая соединительная линия 9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6" name="Прямоугольник со скругленными углами 61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7" name="TextBox 93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8" name="TextBox 94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Скругленный прямоугольник 1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Прямоугольник со скругленными углами 1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" name="Прямая соединительная линия 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ая соединительная линия 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Прямая соединительная линия 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4" name="Рисунок 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75" name="TextBox 1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6" name="TextBox 2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Скругленный прямоугольник 63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Прямоугольник со скругленными углами 62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1" name="Прямая соединительная линия 9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Прямая соединительная линия 9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3" name="Прямая соединительная линия 9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04" name="Рисунок 3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405" name="TextBox 95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06" name="TextBox 96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TextBox 97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08" name="Скругленный прямоугольник 64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Прямая соединительная линия 9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0" name="Скругленный прямоугольник 65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11" name="Рисунок 3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412" name="TextBox 98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3" name="Прямоугольник со скругленными углами 63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4" name="Прямоугольник со скругленными углами 64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Скругленный прямоугольник 66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6" name="Прямая соединительная линия 9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7" name="Прямая соединительная линия 10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8" name="Прямоугольник со скругленными углами 65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9" name="TextBox 99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0" name="TextBox 100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Скругленный прямоугольник 67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2" name="Прямоугольник со скругленными углами 66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3" name="Прямая соединительная линия 10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Прямая соединительная линия 10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5" name="Прямая соединительная линия 10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26" name="Рисунок 3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427" name="TextBox 101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8" name="TextBox 102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TextBox 103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30" name="Скругленный прямоугольник 68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1" name="Прямая соединительная линия 10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Скругленный прямоугольник 69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3" name="Рисунок 3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434" name="TextBox 104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35" name="Прямоугольник со скругленными углами 67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6" name="Прямоугольник со скругленными углами 68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Скругленный прямоугольник 70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8" name="Прямая соединительная линия 10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9" name="Прямая соединительная линия 10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0" name="Прямоугольник со скругленными углами 69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1" name="TextBox 105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42" name="TextBox 106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Скругленный прямоугольник 71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4" name="Прямоугольник со скругленными углами 70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5" name="Прямая соединительная линия 10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6" name="Прямая соединительная линия 10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7" name="Прямая соединительная линия 10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48" name="Рисунок 3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449" name="TextBox 107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0" name="TextBox 108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TextBox 109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52" name="Скругленный прямоугольник 72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3" name="Прямая соединительная линия 11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4" name="Скругленный прямоугольник 73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55" name="Рисунок 4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456" name="TextBox 110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7" name="Прямоугольник со скругленными углами 71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8" name="Прямоугольник со скругленными углами 72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Скругленный прямоугольник 74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0" name="Прямая соединительная линия 11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1" name="Прямая соединительная линия 11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2" name="Прямоугольник со скругленными углами 73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3" name="TextBox 111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64" name="TextBox 112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Скругленный прямоугольник 75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6" name="Прямоугольник со скругленными углами 74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7" name="Прямая соединительная линия 11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8" name="Прямая соединительная линия 11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9" name="Прямая соединительная линия 11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70" name="Рисунок 4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471" name="TextBox 113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72" name="TextBox 114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3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78" name="Скругленный прямоугольник 2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Прямая соединительная линия 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Скругленный прямоугольник 3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1" name="Рисунок 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82" name="TextBox 4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3" name="Прямоугольник со скругленными углами 2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Прямоугольник со скругленными углами 4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TextBox 115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74" name="Скругленный прямоугольник 76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5" name="Прямая соединительная линия 11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6" name="Скругленный прямоугольник 77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77" name="Рисунок 4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478" name="TextBox 116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79" name="Прямоугольник со скругленными углами 75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0" name="Прямоугольник со скругленными углами 76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Скругленный прямоугольник 78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2" name="Прямая соединительная линия 11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3" name="Прямая соединительная линия 11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4" name="Прямоугольник со скругленными углами 77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5" name="TextBox 117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86" name="TextBox 118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Скругленный прямоугольник 79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8" name="Прямоугольник со скругленными углами 78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9" name="Прямая соединительная линия 11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0" name="Прямая соединительная линия 12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1" name="Прямая соединительная линия 12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92" name="Рисунок 4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493" name="TextBox 119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94" name="TextBox 120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TextBox 121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96" name="Скругленный прямоугольник 80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7" name="Прямая соединительная линия 12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8" name="Скругленный прямоугольник 81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99" name="Рисунок 4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500" name="TextBox 122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01" name="Прямоугольник со скругленными углами 79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2" name="Прямоугольник со скругленными углами 80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Скругленный прямоугольник 82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4" name="Прямая соединительная линия 12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5" name="Прямая соединительная линия 12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6" name="Прямоугольник со скругленными углами 81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7" name="TextBox 123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08" name="TextBox 124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Скругленный прямоугольник 83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0" name="Прямоугольник со скругленными углами 82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1" name="Прямая соединительная линия 12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2" name="Прямая соединительная линия 12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3" name="Прямая соединительная линия 12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14" name="Рисунок 4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515" name="TextBox 125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16" name="TextBox 126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TextBox 127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18" name="Скругленный прямоугольник 84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9" name="Прямая соединительная линия 12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0" name="Скругленный прямоугольник 85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1" name="Рисунок 4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522" name="TextBox 128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23" name="Прямоугольник со скругленными углами 83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4" name="Прямоугольник со скругленными углами 84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Скругленный прямоугольник 86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6" name="Прямая соединительная линия 12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7" name="Прямая соединительная линия 13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8" name="Прямоугольник со скругленными углами 85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9" name="TextBox 129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30" name="TextBox 130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Скругленный прямоугольник 87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2" name="Прямоугольник со скругленными углами 86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3" name="Прямая соединительная линия 13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4" name="Прямая соединительная линия 13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5" name="Прямая соединительная линия 13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36" name="Рисунок 4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537" name="TextBox 131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38" name="TextBox 132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TextBox 133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40" name="Скругленный прямоугольник 88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1" name="Прямая соединительная линия 13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2" name="Скругленный прямоугольник 89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43" name="Рисунок 4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544" name="TextBox 134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5" name="Прямоугольник со скругленными углами 87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6" name="Прямоугольник со скругленными углами 88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Скругленный прямоугольник 4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Прямая соединительная линия 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Прямая соединительная линия 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Прямоугольник со скругленными углами 5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TextBox 5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0" name="TextBox 7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898;g89d9307d70_13_164"/>
          <p:cNvSpPr/>
          <p:nvPr/>
        </p:nvSpPr>
        <p:spPr>
          <a:xfrm>
            <a:off x="361800" y="2197800"/>
            <a:ext cx="5864040" cy="74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Arial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pic>
        <p:nvPicPr>
          <p:cNvPr id="548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4040" cy="2265840"/>
          </a:xfrm>
          <a:prstGeom prst="rect">
            <a:avLst/>
          </a:prstGeom>
          <a:ln w="0">
            <a:noFill/>
          </a:ln>
        </p:spPr>
      </p:pic>
      <p:sp>
        <p:nvSpPr>
          <p:cNvPr id="549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50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39640" cy="411480"/>
          </a:xfrm>
          <a:prstGeom prst="rect">
            <a:avLst/>
          </a:prstGeom>
          <a:ln w="0">
            <a:noFill/>
          </a:ln>
        </p:spPr>
      </p:pic>
      <p:pic>
        <p:nvPicPr>
          <p:cNvPr id="551" name="Рисунок 7" descr=""/>
          <p:cNvPicPr/>
          <p:nvPr/>
        </p:nvPicPr>
        <p:blipFill>
          <a:blip r:embed="rId3"/>
          <a:srcRect l="0" t="30398" r="0" b="28998"/>
          <a:stretch/>
        </p:blipFill>
        <p:spPr>
          <a:xfrm>
            <a:off x="350280" y="3792600"/>
            <a:ext cx="1286280" cy="1131480"/>
          </a:xfrm>
          <a:prstGeom prst="rect">
            <a:avLst/>
          </a:prstGeom>
          <a:ln w="0">
            <a:noFill/>
          </a:ln>
        </p:spPr>
      </p:pic>
      <p:sp>
        <p:nvSpPr>
          <p:cNvPr id="552" name="Прямоугольник 7"/>
          <p:cNvSpPr/>
          <p:nvPr/>
        </p:nvSpPr>
        <p:spPr>
          <a:xfrm>
            <a:off x="1640880" y="4591440"/>
            <a:ext cx="2996280" cy="26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Скругленный прямоугольник 6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Прямоугольник со скругленными углами 6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Прямая соединительная линия 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Прямая соединительная линия 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Прямая соединительная линия 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6" name="Рисунок 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97" name="TextBox 8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8" name="TextBox 11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12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00" name="Скругленный прямоугольник 7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ая соединительная линия 1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Скругленный прямоугольник 8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3" name="Рисунок 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104" name="TextBox 13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5" name="Прямоугольник со скругленными углами 7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Прямоугольник со скругленными углами 8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774</TotalTime>
  <Application>LibreOffice/7.3.7.2$Linux_X86_64 LibreOffice_project/30$Build-2</Application>
  <AppVersion>15.0000</AppVersion>
  <Words>20</Words>
  <Paragraphs>14</Paragraphs>
  <Company>SPecialiST RePack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2023-08-02T11:34:13Z</dcterms:created>
  <dc:creator>Учетная запись Майкрософт</dc:creator>
  <dc:description/>
  <dc:language>en-US</dc:language>
  <cp:lastModifiedBy/>
  <dcterms:modified xsi:type="dcterms:W3CDTF">2024-08-22T13:53:11Z</dcterms:modified>
  <cp:revision>97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Произвольный</vt:lpwstr>
  </property>
  <property fmtid="{D5CDD505-2E9C-101B-9397-08002B2CF9AE}" pid="3" name="Slides">
    <vt:i4>5</vt:i4>
  </property>
</Properties>
</file>