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75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17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70.xml.rels" ContentType="application/vnd.openxmlformats-package.relationships+xml"/>
  <Override PartName="/ppt/slides/_rels/slide63.xml.rels" ContentType="application/vnd.openxmlformats-package.relationships+xml"/>
  <Override PartName="/ppt/slides/_rels/slide5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6.xml.rels" ContentType="application/vnd.openxmlformats-package.relationships+xml"/>
  <Override PartName="/ppt/slides/_rels/slide65.xml.rels" ContentType="application/vnd.openxmlformats-package.relationships+xml"/>
  <Override PartName="/ppt/slides/_rels/slide58.xml.rels" ContentType="application/vnd.openxmlformats-package.relationships+xml"/>
  <Override PartName="/ppt/slides/_rels/slide74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2A3710-AEC3-499F-AF8D-91CF9ABFF4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52BD8C-63A2-410B-9E23-3E1144A588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2D6DD6-1243-42C8-BD99-FA543E58A8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6E30F6-53A9-45CC-95A8-46D78108E57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47A51C-1735-4E0F-B7C4-5C40C28752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C166A0-7316-46CC-8467-AAB539CBA4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E92E93-4D16-41AF-918D-DC7BEE8E45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9D8312-CF01-45D4-BE44-D54CDEFEB1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96A63F-AA4D-4C80-A658-BB5F406199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E72A56-5F3F-4797-AB29-17E658E430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EF35B2-C452-486F-9BCA-711EB062D9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2D14B2-15F5-4981-A378-6B2A27AABB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43ACFC-9258-476B-911A-922718F76A63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400" cy="22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360" cy="28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898;g89d9307d70_13_164"/>
          <p:cNvSpPr/>
          <p:nvPr/>
        </p:nvSpPr>
        <p:spPr>
          <a:xfrm>
            <a:off x="361800" y="2197800"/>
            <a:ext cx="586404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84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585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6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pic>
        <p:nvPicPr>
          <p:cNvPr id="587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6280" cy="1131480"/>
          </a:xfrm>
          <a:prstGeom prst="rect">
            <a:avLst/>
          </a:prstGeom>
          <a:ln w="0">
            <a:noFill/>
          </a:ln>
        </p:spPr>
      </p:pic>
      <p:sp>
        <p:nvSpPr>
          <p:cNvPr id="588" name="Прямоугольник 7"/>
          <p:cNvSpPr/>
          <p:nvPr/>
        </p:nvSpPr>
        <p:spPr>
          <a:xfrm>
            <a:off x="1640880" y="459144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2024-08-22T13:54:13Z</dcterms:modified>
  <cp:revision>102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