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4.png" ContentType="image/png"/>
  <Override PartName="/ppt/media/image34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13.png" ContentType="image/png"/>
  <Override PartName="/ppt/media/image11.png" ContentType="image/png"/>
  <Override PartName="/ppt/media/image48.png" ContentType="image/png"/>
  <Override PartName="/ppt/media/image51.png" ContentType="image/png"/>
  <Override PartName="/ppt/media/image52.png" ContentType="image/png"/>
  <Override PartName="/ppt/media/image41.png" ContentType="image/png"/>
  <Override PartName="/ppt/media/image53.png" ContentType="image/png"/>
  <Override PartName="/ppt/media/image42.png" ContentType="image/png"/>
  <Override PartName="/ppt/media/image54.png" ContentType="image/png"/>
  <Override PartName="/ppt/media/image43.png" ContentType="image/png"/>
  <Override PartName="/ppt/media/image55.png" ContentType="image/png"/>
  <Override PartName="/ppt/media/image44.png" ContentType="image/png"/>
  <Override PartName="/ppt/media/image56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76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29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28.xml" ContentType="application/vnd.openxmlformats-officedocument.presentationml.slide+xml"/>
  <Override PartName="/ppt/slides/slide68.xml" ContentType="application/vnd.openxmlformats-officedocument.presentationml.slide+xml"/>
  <Override PartName="/ppt/slides/slide31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7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9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66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65.xml.rels" ContentType="application/vnd.openxmlformats-package.relationships+xml"/>
  <Override PartName="/ppt/slides/_rels/slide58.xml.rels" ContentType="application/vnd.openxmlformats-package.relationships+xml"/>
  <Override PartName="/ppt/slides/_rels/slide74.xml.rels" ContentType="application/vnd.openxmlformats-package.relationships+xml"/>
  <Override PartName="/ppt/slides/_rels/slide23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28166F-135D-4D55-A9DF-D240B2A7C84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B455C0-EF61-4D54-B8A2-F505B3882DD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B0D4E1-306E-443D-BF03-7879048C824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E045B4-369F-489E-B500-4BE5573EF19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482E1B-D5B4-49BA-886F-C4F0B13789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C024BE-068A-4236-951A-EC559E90B2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CBEB2B-FFB2-4749-8703-8E65D485106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5D0176-40DC-4EBA-A037-3D2EF1E585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1DC696-0F34-4CBB-96B4-D761F3CC30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40A987-1BD1-418B-8133-31469ACFC7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FBDB22-EDF6-4569-B209-A10A36D1D8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2BC516-7C95-4B21-A1A7-F918B2ABCD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232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344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263320-375B-44ED-8F12-32D402DD77AF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344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3680" cy="226548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9280" cy="41112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3040" cy="22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5920" cy="2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8000" cy="28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Скругленный прямоугольник 62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ая соединительная линия 9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ая соединительная линия 9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Прямоугольник со скругленными углами 61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93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TextBox 94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Скругленный прямоугольник 63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62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Прямая соединительная линия 9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Прямая соединительная линия 9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Прямая соединительная линия 9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4" name="Рисунок 3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405" name="TextBox 95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TextBox 96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97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8" name="Скругленный прямоугольник 64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ая соединительная линия 9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Скругленный прямоугольник 65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1" name="Рисунок 3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8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Прямоугольник со скругленными углами 63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Прямоугольник со скругленными углами 64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Скругленный прямоугольник 66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Прямая соединительная линия 9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Прямая соединительная линия 10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Прямоугольник со скругленными углами 65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TextBox 99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" name="TextBox 100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Скругленный прямоугольник 67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Прямоугольник со скругленными углами 66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Прямая соединительная линия 10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ая соединительная линия 10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Прямая соединительная линия 10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6" name="Рисунок 3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427" name="TextBox 101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TextBox 102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Box 103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30" name="Скругленный прямоугольник 68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Прямая соединительная линия 10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Скругленный прямоугольник 69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3" name="Рисунок 3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434" name="TextBox 104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Прямоугольник со скругленными углами 67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Прямоугольник со скругленными углами 68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Скругленный прямоугольник 70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Прямая соединительная линия 10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Прямая соединительная линия 10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Прямоугольник со скругленными углами 69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TextBox 105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" name="TextBox 106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Скругленный прямоугольник 71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Прямоугольник со скругленными углами 70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Прямая соединительная линия 10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Прямая соединительная линия 10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Прямая соединительная линия 10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8" name="Рисунок 3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07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" name="TextBox 108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Box 109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52" name="Скругленный прямоугольник 72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ая соединительная линия 11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Скругленный прямоугольник 73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5" name="Рисунок 4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456" name="TextBox 110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7" name="Прямоугольник со скругленными углами 71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8" name="Прямоугольник со скругленными углами 72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Скругленный прямоугольник 74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Прямая соединительная линия 11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Прямая соединительная линия 11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Прямоугольник со скругленными углами 73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TextBox 111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4" name="TextBox 112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Скругленный прямоугольник 75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Прямоугольник со скругленными углами 74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ая соединительная линия 11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Прямая соединительная линия 11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Прямая соединительная линия 11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0" name="Рисунок 4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471" name="TextBox 113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2" name="TextBox 114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Box 115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74" name="Скругленный прямоугольник 76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ая соединительная линия 11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Скругленный прямоугольник 77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7" name="Рисунок 4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478" name="TextBox 116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9" name="Прямоугольник со скругленными углами 75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со скругленными углами 76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Скругленный прямоугольник 78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Прямая соединительная линия 11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Прямая соединительная линия 11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77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TextBox 117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6" name="TextBox 118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Скругленный прямоугольник 79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78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Прямая соединительная линия 11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Прямая соединительная линия 12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Прямая соединительная линия 12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2" name="Рисунок 4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493" name="TextBox 119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4" name="TextBox 120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Box 121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96" name="Скругленный прямоугольник 80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Прямая соединительная линия 12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Скругленный прямоугольник 81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9" name="Рисунок 4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500" name="TextBox 122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1" name="Прямоугольник со скругленными углами 79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Прямоугольник со скругленными углами 80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Скругленный прямоугольник 82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Прямая соединительная линия 12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ая соединительная линия 12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Прямоугольник со скругленными углами 81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7" name="TextBox 123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8" name="TextBox 124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Скругленный прямоугольник 83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Прямоугольник со скругленными углами 82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1" name="Прямая соединительная линия 12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Прямая соединительная линия 12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Прямая соединительная линия 12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4" name="Рисунок 4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515" name="TextBox 125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6" name="TextBox 126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Box 127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18" name="Скругленный прямоугольник 84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Прямая соединительная линия 12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Скругленный прямоугольник 85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1" name="Рисунок 4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522" name="TextBox 128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3" name="Прямоугольник со скругленными углами 83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4" name="Прямоугольник со скругленными углами 84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Скругленный прямоугольник 86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Прямая соединительная линия 12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Прямая соединительная линия 13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85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9" name="TextBox 129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0" name="TextBox 130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Скругленный прямоугольник 87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Прямоугольник со скругленными углами 86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3" name="Прямая соединительная линия 13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Прямая соединительная линия 13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Прямая соединительная линия 1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6" name="Рисунок 4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537" name="TextBox 131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8" name="TextBox 132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Box 133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40" name="Скругленный прямоугольник 88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Прямая соединительная линия 13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Скругленный прямоугольник 89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3" name="Рисунок 4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544" name="TextBox 134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5" name="Прямоугольник со скругленными углами 87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6" name="Прямоугольник со скругленными углами 88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Скругленный прямоугольник 90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Прямая соединительная линия 1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ая соединительная линия 1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Прямоугольник со скругленными углами 89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1" name="TextBox 135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2" name="TextBox 136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Скругленный прямоугольник 91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Прямоугольник со скругленными углами 90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5" name="Прямая соединительная линия 13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Прямая соединительная линия 13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Прямая соединительная линия 13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8" name="Рисунок 4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37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0" name="TextBox 138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Box 139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2" name="Скругленный прямоугольник 92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Прямая соединительная линия 14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Скругленный прямоугольник 93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5" name="Рисунок 5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566" name="TextBox 140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7" name="Прямоугольник со скругленными углами 91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8" name="Прямоугольник со скругленными углами 92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Скругленный прямоугольник 94"/>
          <p:cNvSpPr/>
          <p:nvPr/>
        </p:nvSpPr>
        <p:spPr>
          <a:xfrm>
            <a:off x="5451840" y="360"/>
            <a:ext cx="3260880" cy="51440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Прямая соединительная линия 1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Прямая соединительная линия 1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Прямоугольник со скругленными углами 93"/>
          <p:cNvSpPr/>
          <p:nvPr/>
        </p:nvSpPr>
        <p:spPr>
          <a:xfrm>
            <a:off x="5568840" y="0"/>
            <a:ext cx="3900960" cy="51444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3" name="TextBox 141"/>
          <p:cNvSpPr/>
          <p:nvPr/>
        </p:nvSpPr>
        <p:spPr>
          <a:xfrm>
            <a:off x="509400" y="1240200"/>
            <a:ext cx="4546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4" name="TextBox 142"/>
          <p:cNvSpPr/>
          <p:nvPr/>
        </p:nvSpPr>
        <p:spPr>
          <a:xfrm>
            <a:off x="505800" y="398160"/>
            <a:ext cx="45464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Скругленный прямоугольник 95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Прямоугольник со скругленными углами 94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7" name="Прямая соединительная линия 14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Прямая соединительная линия 14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Прямая соединительная линия 14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0" name="Рисунок 5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581" name="TextBox 143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2" name="TextBox 144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extBox 145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84" name="Скругленный прямоугольник 96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Прямая соединительная линия 14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6" name="Скругленный прямоугольник 97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7" name="Рисунок 5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46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9" name="Прямоугольник со скругленными углами 95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0" name="Прямоугольник со скругленными углами 96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898;g89d9307d70_13_164"/>
          <p:cNvSpPr/>
          <p:nvPr/>
        </p:nvSpPr>
        <p:spPr>
          <a:xfrm>
            <a:off x="361800" y="2197800"/>
            <a:ext cx="5863680" cy="74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592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3680" cy="2265480"/>
          </a:xfrm>
          <a:prstGeom prst="rect">
            <a:avLst/>
          </a:prstGeom>
          <a:ln w="0">
            <a:noFill/>
          </a:ln>
        </p:spPr>
      </p:pic>
      <p:sp>
        <p:nvSpPr>
          <p:cNvPr id="593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4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9280" cy="411120"/>
          </a:xfrm>
          <a:prstGeom prst="rect">
            <a:avLst/>
          </a:prstGeom>
          <a:ln w="0">
            <a:noFill/>
          </a:ln>
        </p:spPr>
      </p:pic>
      <p:pic>
        <p:nvPicPr>
          <p:cNvPr id="595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5920" cy="1131120"/>
          </a:xfrm>
          <a:prstGeom prst="rect">
            <a:avLst/>
          </a:prstGeom>
          <a:ln w="0">
            <a:noFill/>
          </a:ln>
        </p:spPr>
      </p:pic>
      <p:sp>
        <p:nvSpPr>
          <p:cNvPr id="596" name="Прямоугольник 7"/>
          <p:cNvSpPr/>
          <p:nvPr/>
        </p:nvSpPr>
        <p:spPr>
          <a:xfrm>
            <a:off x="1640880" y="4591440"/>
            <a:ext cx="2995920" cy="2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0520" cy="3263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2560" cy="28951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440" cy="23760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590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288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288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2160" cy="2037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200" cy="22896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0600" cy="146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5160" cy="17978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2024-08-22T13:56:43Z</dcterms:modified>
  <cp:revision>103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