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8120AC-2540-4F8A-A294-0472A91C3F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E81CE1-AD9A-4D75-A0A1-05EA78E336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C8333C-E30C-4EB1-937E-3DE73E30D14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0EBDF7-6E97-4D59-AC83-844C2CB9C8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B18158-2E8F-4B3A-BD96-8F8B639394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5798AA-01C6-4C6F-8135-0FFA5029EC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8C603B-7C8C-475E-A2E2-F347501F45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FFB27F-9F25-4104-8E0F-129358BA4B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0702DB-9C61-40E7-B43D-11F4B82FD4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577561-D21C-4F54-B24E-8FEC3539F0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5DC907-84AE-4079-B3B5-31D724A194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36E0F7-60CB-4869-A0D1-B955120C72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44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EDD948-3C53-4618-AA59-3DF5797514AE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44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680" cy="22654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280" cy="4111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040" cy="22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592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000" cy="28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898;g89d9307d70_13_164"/>
          <p:cNvSpPr/>
          <p:nvPr/>
        </p:nvSpPr>
        <p:spPr>
          <a:xfrm>
            <a:off x="361800" y="2197800"/>
            <a:ext cx="586368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9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680" cy="2265480"/>
          </a:xfrm>
          <a:prstGeom prst="rect">
            <a:avLst/>
          </a:prstGeom>
          <a:ln w="0">
            <a:noFill/>
          </a:ln>
        </p:spPr>
      </p:pic>
      <p:sp>
        <p:nvSpPr>
          <p:cNvPr id="59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280" cy="411120"/>
          </a:xfrm>
          <a:prstGeom prst="rect">
            <a:avLst/>
          </a:prstGeom>
          <a:ln w="0">
            <a:noFill/>
          </a:ln>
        </p:spPr>
      </p:pic>
      <p:pic>
        <p:nvPicPr>
          <p:cNvPr id="60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5920" cy="1131120"/>
          </a:xfrm>
          <a:prstGeom prst="rect">
            <a:avLst/>
          </a:prstGeom>
          <a:ln w="0">
            <a:noFill/>
          </a:ln>
        </p:spPr>
      </p:pic>
      <p:sp>
        <p:nvSpPr>
          <p:cNvPr id="602" name="Прямоугольник 7"/>
          <p:cNvSpPr/>
          <p:nvPr/>
        </p:nvSpPr>
        <p:spPr>
          <a:xfrm>
            <a:off x="1640880" y="4591440"/>
            <a:ext cx="299592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2024-08-22T13:57:00Z</dcterms:modified>
  <cp:revision>104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