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BE0FFB-4AF7-4759-A609-07197C69D9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8463FB-81A7-45F0-97DE-1528282652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700B6-B8AE-4B00-A433-6C56F9A109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92127-8E60-457A-935C-4B216A6DDE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5DE221-61C8-4A77-8584-3A50B60DD5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C0019-9288-4F7E-9EAF-F2817C7CE9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D65963-D238-44A9-B3B8-6D46318A63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0253BE-6969-41FF-8B26-15B4189731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57DE9-6BBA-496B-BD95-809E093B33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71761-4BC8-4191-9788-0CA2BB56F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9B24E-B56C-44F9-B3C9-AADB55E69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E0945-163E-46AC-98D5-EBBFDF2823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5C861E-A9CA-460E-B8D7-403B405AFB5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04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000" cy="2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898;g89d9307d70_13_164"/>
          <p:cNvSpPr/>
          <p:nvPr/>
        </p:nvSpPr>
        <p:spPr>
          <a:xfrm>
            <a:off x="361800" y="2197800"/>
            <a:ext cx="58636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1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61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pic>
        <p:nvPicPr>
          <p:cNvPr id="61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920" cy="1131120"/>
          </a:xfrm>
          <a:prstGeom prst="rect">
            <a:avLst/>
          </a:prstGeom>
          <a:ln w="0">
            <a:noFill/>
          </a:ln>
        </p:spPr>
      </p:pic>
      <p:sp>
        <p:nvSpPr>
          <p:cNvPr id="618" name="Прямоугольник 7"/>
          <p:cNvSpPr/>
          <p:nvPr/>
        </p:nvSpPr>
        <p:spPr>
          <a:xfrm>
            <a:off x="1640880" y="459144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2024-08-22T13:57:31Z</dcterms:modified>
  <cp:revision>106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