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BC9B2E-94B8-479C-8100-413AD1C864A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C6AB1F-37C6-498C-A2D9-BE43DB4D20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245634-D6CB-480C-B696-B4E5784A3B1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8CECC8-4263-496C-B752-7115B0442B8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5A4969-4086-4617-BF6F-531F16E80E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E4F0D2-75B9-4B12-82FE-566FB97D47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6049EB-06C9-4BEE-9C76-9497FAF5A7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782524-EF90-4E2F-8A7C-2483EEFE6E5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6423AA-C960-4962-8009-273FC20A05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843D22-F464-4754-A501-E506896A94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AE5898-E2CA-41D1-9FBF-07D5116FFE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1FEB66-39A8-4AEE-B540-52B35C95EC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520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632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A1AA89-600D-4EA7-A362-2B5678C393B5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632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6560" cy="226836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2160" cy="41400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5920" cy="22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880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90880" cy="29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3400" cy="32659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5440" cy="28980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2320" cy="24048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1880" cy="31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1680" cy="8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168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5040" cy="2040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5040" cy="2040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2080" cy="23184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3480" cy="14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8040" cy="18007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8040" cy="18007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3760" cy="51469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3840" cy="5147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9680" cy="31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9320" cy="8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3400" cy="32659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5440" cy="28980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2320" cy="24048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1880" cy="31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1680" cy="8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168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5040" cy="2040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5040" cy="2040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2080" cy="23184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3480" cy="14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8040" cy="18007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8040" cy="18007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3760" cy="51469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3840" cy="5147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9680" cy="31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9320" cy="8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898;g89d9307d70_13_164"/>
          <p:cNvSpPr/>
          <p:nvPr/>
        </p:nvSpPr>
        <p:spPr>
          <a:xfrm>
            <a:off x="361800" y="2197800"/>
            <a:ext cx="5866560" cy="74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92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6560" cy="2268360"/>
          </a:xfrm>
          <a:prstGeom prst="rect">
            <a:avLst/>
          </a:prstGeom>
          <a:ln w="0">
            <a:noFill/>
          </a:ln>
        </p:spPr>
      </p:pic>
      <p:sp>
        <p:nvSpPr>
          <p:cNvPr id="93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4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2160" cy="414000"/>
          </a:xfrm>
          <a:prstGeom prst="rect">
            <a:avLst/>
          </a:prstGeom>
          <a:ln w="0">
            <a:noFill/>
          </a:ln>
        </p:spPr>
      </p:pic>
      <p:pic>
        <p:nvPicPr>
          <p:cNvPr id="95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8800" cy="1134000"/>
          </a:xfrm>
          <a:prstGeom prst="rect">
            <a:avLst/>
          </a:prstGeom>
          <a:ln w="0">
            <a:noFill/>
          </a:ln>
        </p:spPr>
      </p:pic>
      <p:sp>
        <p:nvSpPr>
          <p:cNvPr id="96" name="Прямоугольник 7"/>
          <p:cNvSpPr/>
          <p:nvPr/>
        </p:nvSpPr>
        <p:spPr>
          <a:xfrm>
            <a:off x="1640880" y="4591440"/>
            <a:ext cx="299880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2024-08-22T13:30:29Z</dcterms:modified>
  <cp:revision>33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