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CBAC0D-3BC1-41E6-8346-FE9D31AC35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32BFF-0638-44B3-B2C9-E8A083D972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ADD86-72A5-48B9-A9C2-58AE220DCE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FFCFF3-D625-4B8A-B8BA-1FB40203A5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DAF2D-A188-4947-8698-BA1D811BED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8C055D-4C65-41C9-88C4-45150F8877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8CE5A2-0828-4FF9-B87A-453F6CDF32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BE9FC0-813A-49A7-A8E7-AEEFB4CD6B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7E188-3744-46B7-813E-ED155D7A03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CC9D77-247B-4E28-8135-3BE44CD663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07966-06E4-4D6E-AEF1-099210CFE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DCD972-9135-4D3E-874D-B9ACF1959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E82CCA-3AB9-45FF-8AF8-5B0E010BCF0D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2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62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63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632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2024-08-22T13:57:57Z</dcterms:modified>
  <cp:revision>108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