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24.png" ContentType="image/png"/>
  <Override PartName="/ppt/media/image29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7AAD25-4C02-49A6-88F6-EF13733B47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049D3-7A1F-4DC8-AE9E-DF19158424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844129-0050-4A30-9229-DC0F2CBC8A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654575-83A6-46EF-A0F2-0975A38D2A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D7BA52-08D7-4283-ABF9-9A39438579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FD3BDF-D48E-40A2-99C9-769BF7363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DAA33C-51BC-4C1E-B739-6541971CC6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1DC6E1-7190-4FD5-A3EE-E1A4FADB69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DBED1-4C54-4810-9F5D-0742B6F2E4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D1227F-6537-4A4F-8007-1C4E5B25BA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0A8E8-37BB-4066-B31E-8DBA5AD037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9599C8-47EB-4003-922B-7E06D43D0B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08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7AF73B-7962-41BC-9F22-D0901EED45CB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08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320" cy="22651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920" cy="4107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2680" cy="22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56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7640" cy="28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60160" cy="32626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2200" cy="28947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080" cy="2372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86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844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60520" cy="51436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900600" cy="5144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6440" cy="31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6080" cy="8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898;g89d9307d70_13_164"/>
          <p:cNvSpPr/>
          <p:nvPr/>
        </p:nvSpPr>
        <p:spPr>
          <a:xfrm>
            <a:off x="361800" y="2197800"/>
            <a:ext cx="5863320" cy="74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4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320" cy="2265120"/>
          </a:xfrm>
          <a:prstGeom prst="rect">
            <a:avLst/>
          </a:prstGeom>
          <a:ln w="0">
            <a:noFill/>
          </a:ln>
        </p:spPr>
      </p:pic>
      <p:sp>
        <p:nvSpPr>
          <p:cNvPr id="64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920" cy="410760"/>
          </a:xfrm>
          <a:prstGeom prst="rect">
            <a:avLst/>
          </a:prstGeom>
          <a:ln w="0">
            <a:noFill/>
          </a:ln>
        </p:spPr>
      </p:pic>
      <p:pic>
        <p:nvPicPr>
          <p:cNvPr id="64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560" cy="1130760"/>
          </a:xfrm>
          <a:prstGeom prst="rect">
            <a:avLst/>
          </a:prstGeom>
          <a:ln w="0">
            <a:noFill/>
          </a:ln>
        </p:spPr>
      </p:pic>
      <p:sp>
        <p:nvSpPr>
          <p:cNvPr id="646" name="Прямоугольник 7"/>
          <p:cNvSpPr/>
          <p:nvPr/>
        </p:nvSpPr>
        <p:spPr>
          <a:xfrm>
            <a:off x="1640880" y="4591440"/>
            <a:ext cx="299556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44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1800" cy="2036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840" cy="2286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240" cy="14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4800" cy="17974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2024-08-22T13:59:42Z</dcterms:modified>
  <cp:revision>110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