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47.png" ContentType="image/png"/>
  <Override PartName="/ppt/media/image10.png" ContentType="image/png"/>
  <Override PartName="/ppt/media/image35.png" ContentType="image/png"/>
  <Override PartName="/ppt/media/image5.png" ContentType="image/png"/>
  <Override PartName="/ppt/media/image17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16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15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14.png" ContentType="image/png"/>
  <Override PartName="/ppt/media/image25.png" ContentType="image/png"/>
  <Override PartName="/ppt/media/image60.png" ContentType="image/png"/>
  <Override PartName="/ppt/media/image23.png" ContentType="image/png"/>
  <Override PartName="/ppt/media/image58.png" ContentType="image/png"/>
  <Override PartName="/ppt/media/image21.png" ContentType="image/png"/>
  <Override PartName="/ppt/media/image22.png" ContentType="image/png"/>
  <Override PartName="/ppt/media/image59.png" ContentType="image/png"/>
  <Override PartName="/ppt/media/image57.png" ContentType="image/png"/>
  <Override PartName="/ppt/media/image20.png" ContentType="image/png"/>
  <Override PartName="/ppt/media/image61.png" ContentType="image/png"/>
  <Override PartName="/ppt/media/image24.png" ContentType="image/png"/>
  <Override PartName="/ppt/media/image31.png" ContentType="image/png"/>
  <Override PartName="/ppt/media/image29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77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28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72.xml.rels" ContentType="application/vnd.openxmlformats-package.relationships+xml"/>
  <Override PartName="/ppt/slides/_rels/slide68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81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78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67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81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EF4794-E8C8-49E3-9191-5759207A74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DF0FA4-CDA2-4B2F-9A51-B77BFF74C3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D9779F-16E4-4E37-B00A-E0F885D0894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EE0CDF-B1CD-4883-BDA0-1173F838FFE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3FF98F-76CE-47C8-B56D-1A3612D6E8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2E8F52-26B6-43D0-8492-D35EB1FA04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E3B59F-0FAE-4747-84EC-634A51245B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631D65-834D-4CE3-8CD3-232075806C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2D0CFE-3182-4556-951F-70C9C6A57D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20991E-EF72-4278-BF5F-DBA68EA66C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8463B2-077B-4CE0-9766-5357C4CB84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D4202E-87C0-409B-9E4E-A3E9B60E7A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196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308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B7039C-7C8F-447C-8C10-53AE2A184E77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83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308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3320" cy="226512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8920" cy="41076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2680" cy="22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5560" cy="26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7640" cy="28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Скругленный прямоугольник 79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78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Прямая соединительная линия 11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ая соединительная линия 12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ая соединительная линия 12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Рисунок 4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493" name="TextBox 119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TextBox 120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121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96" name="Скругленный прямоугольник 80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Прямая соединительная линия 12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Скругленный прямоугольник 81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9" name="Рисунок 4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500" name="TextBox 122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1" name="Прямоугольник со скругленными углами 79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Прямоугольник со скругленными углами 80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Скругленный прямоугольник 82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Прямая соединительная линия 12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ая соединительная линия 12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Прямоугольник со скругленными углами 81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TextBox 123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TextBox 124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Скругленный прямоугольник 83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Прямоугольник со скругленными углами 82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Прямая соединительная линия 12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Прямая соединительная линия 12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Прямая соединительная линия 12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4" name="Рисунок 4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515" name="TextBox 125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6" name="TextBox 126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Box 127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18" name="Скругленный прямоугольник 84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Прямая соединительная линия 12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Скругленный прямоугольник 85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1" name="Рисунок 4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522" name="TextBox 128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3" name="Прямоугольник со скругленными углами 83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Прямоугольник со скругленными углами 84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Скругленный прямоугольник 86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Прямая соединительная линия 12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Прямая соединительная линия 13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85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TextBox 129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0" name="TextBox 130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Скругленный прямоугольник 87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Прямоугольник со скругленными углами 86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Прямая соединительная линия 13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Прямая соединительная линия 13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Прямая соединительная линия 1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6" name="Рисунок 4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537" name="TextBox 131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8" name="TextBox 132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Box 133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40" name="Скругленный прямоугольник 88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Прямая соединительная линия 13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Скругленный прямоугольник 89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3" name="Рисунок 4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544" name="TextBox 134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5" name="Прямоугольник со скругленными углами 87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Прямоугольник со скругленными углами 88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Скругленный прямоугольник 90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ая соединительная линия 1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ая соединительная линия 1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Прямоугольник со скругленными углами 89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1" name="TextBox 135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2" name="TextBox 136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Скругленный прямоугольник 91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Прямоугольник со скругленными углами 90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5" name="Прямая соединительная линия 13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Прямая соединительная линия 13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Прямая соединительная линия 13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8" name="Рисунок 4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37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0" name="TextBox 138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Box 139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2" name="Скругленный прямоугольник 92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Прямая соединительная линия 14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Скругленный прямоугольник 93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5" name="Рисунок 5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566" name="TextBox 140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91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92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Скругленный прямоугольник 94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Прямая соединительная линия 1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ая соединительная линия 1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Прямоугольник со скругленными углами 93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3" name="TextBox 141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4" name="TextBox 142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Скругленный прямоугольник 95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Прямоугольник со скругленными углами 94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Прямая соединительная линия 14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Прямая соединительная линия 14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Прямая соединительная линия 14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0" name="Рисунок 5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581" name="TextBox 143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2" name="TextBox 144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Box 145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84" name="Скругленный прямоугольник 96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Прямая соединительная линия 14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Скругленный прямоугольник 97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7" name="Рисунок 5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46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9" name="Прямоугольник со скругленными углами 95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Прямоугольник со скругленными углами 96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Скругленный прямоугольник 98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Прямая соединительная линия 1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Прямая соединительная линия 1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Прямоугольник со скругленными углами 97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TextBox 147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6" name="TextBox 148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Скругленный прямоугольник 99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Прямоугольник со скругленными углами 98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9" name="Прямая соединительная линия 14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Прямая соединительная линия 15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Прямая соединительная линия 15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2" name="Рисунок 5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603" name="TextBox 149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4" name="TextBox 150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Box 151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06" name="Скругленный прямоугольник 100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Прямая соединительная линия 15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8" name="Скругленный прямоугольник 101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9" name="Рисунок 5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610" name="TextBox 152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1" name="Прямоугольник со скругленными углами 99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2" name="Прямоугольник со скругленными углами 100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Скругленный прямоугольник 102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Прямая соединительная линия 1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Прямая соединительная линия 1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Прямоугольник со скругленными углами 101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7" name="TextBox 153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8" name="TextBox 154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Скругленный прямоугольник 103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Прямоугольник со скругленными углами 102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1" name="Прямая соединительная линия 15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Прямая соединительная линия 15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Прямая соединительная линия 15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4" name="Рисунок 5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625" name="TextBox 155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6" name="TextBox 156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extBox 157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28" name="Скругленный прямоугольник 104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Прямая соединительная линия 15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Скругленный прямоугольник 105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1" name="Рисунок 5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632" name="TextBox 158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3" name="Прямоугольник со скругленными углами 103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4" name="Прямоугольник со скругленными углами 104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Скругленный прямоугольник 106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Прямая соединительная линия 1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Прямая соединительная линия 1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Прямоугольник со скругленными углами 105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9" name="TextBox 159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0" name="TextBox 160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Скругленный прямоугольник 107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Прямоугольник со скругленными углами 106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3" name="Прямая соединительная линия 16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Прямая соединительная линия 16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Прямая соединительная линия 16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6" name="Рисунок 5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647" name="TextBox 161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8" name="TextBox 162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898;g89d9307d70_13_164"/>
          <p:cNvSpPr/>
          <p:nvPr/>
        </p:nvSpPr>
        <p:spPr>
          <a:xfrm>
            <a:off x="361800" y="2197800"/>
            <a:ext cx="5863320" cy="74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650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3320" cy="2265120"/>
          </a:xfrm>
          <a:prstGeom prst="rect">
            <a:avLst/>
          </a:prstGeom>
          <a:ln w="0">
            <a:noFill/>
          </a:ln>
        </p:spPr>
      </p:pic>
      <p:sp>
        <p:nvSpPr>
          <p:cNvPr id="651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2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8920" cy="410760"/>
          </a:xfrm>
          <a:prstGeom prst="rect">
            <a:avLst/>
          </a:prstGeom>
          <a:ln w="0">
            <a:noFill/>
          </a:ln>
        </p:spPr>
      </p:pic>
      <p:pic>
        <p:nvPicPr>
          <p:cNvPr id="653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5560" cy="1130760"/>
          </a:xfrm>
          <a:prstGeom prst="rect">
            <a:avLst/>
          </a:prstGeom>
          <a:ln w="0">
            <a:noFill/>
          </a:ln>
        </p:spPr>
      </p:pic>
      <p:sp>
        <p:nvSpPr>
          <p:cNvPr id="654" name="Прямоугольник 7"/>
          <p:cNvSpPr/>
          <p:nvPr/>
        </p:nvSpPr>
        <p:spPr>
          <a:xfrm>
            <a:off x="1640880" y="4591440"/>
            <a:ext cx="2995560" cy="26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2024-08-22T13:59:55Z</dcterms:modified>
  <cp:revision>111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