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10.png" ContentType="image/png"/>
  <Override PartName="/ppt/media/image47.png" ContentType="image/png"/>
  <Override PartName="/ppt/media/image35.png" ContentType="image/png"/>
  <Override PartName="/ppt/media/image5.png" ContentType="image/png"/>
  <Override PartName="/ppt/media/image17.png" ContentType="image/png"/>
  <Override PartName="/ppt/media/image28.png" ContentType="image/png"/>
  <Override PartName="/ppt/media/image34.png" ContentType="image/png"/>
  <Override PartName="/ppt/media/image4.png" ContentType="image/png"/>
  <Override PartName="/ppt/media/image16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15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14.png" ContentType="image/png"/>
  <Override PartName="/ppt/media/image62.png" ContentType="image/png"/>
  <Override PartName="/ppt/media/image25.png" ContentType="image/png"/>
  <Override PartName="/ppt/media/image60.png" ContentType="image/png"/>
  <Override PartName="/ppt/media/image23.png" ContentType="image/png"/>
  <Override PartName="/ppt/media/image58.png" ContentType="image/png"/>
  <Override PartName="/ppt/media/image21.png" ContentType="image/png"/>
  <Override PartName="/ppt/media/image22.png" ContentType="image/png"/>
  <Override PartName="/ppt/media/image59.png" ContentType="image/png"/>
  <Override PartName="/ppt/media/image57.png" ContentType="image/png"/>
  <Override PartName="/ppt/media/image20.png" ContentType="image/png"/>
  <Override PartName="/ppt/media/image61.png" ContentType="image/png"/>
  <Override PartName="/ppt/media/image24.png" ContentType="image/png"/>
  <Override PartName="/ppt/media/image31.png" ContentType="image/png"/>
  <Override PartName="/ppt/media/image29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38.png" ContentType="image/png"/>
  <Override PartName="/ppt/media/image1.png" ContentType="image/png"/>
  <Override PartName="/ppt/media/image13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presProps.xml" ContentType="application/vnd.openxmlformats-officedocument.presentationml.presProps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77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81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78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80.xml.rels" ContentType="application/vnd.openxmlformats-package.relationships+xml"/>
  <Override PartName="/ppt/slides/_rels/slide25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2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80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9.xml" ContentType="application/vnd.openxmlformats-officedocument.presentationml.slide+xml"/>
  <Override PartName="/ppt/slides/slide81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F8EEFE-E954-40D6-9C63-72C8B102FE6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B00BDA-EA60-48B4-9F3A-96F84F4E423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D51286-EFDF-4141-BA87-8CD8E805D21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FF2E67-509E-42B7-A789-D487673F4A5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BAB2E9-EF71-4597-8981-D600AF5FF8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AFAFB6-3BCA-4747-A4A0-1DC18B5088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7D800B-3FBB-4E27-A227-C31EDF038B0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256CEC-4196-4EAF-AE21-35E053D94D0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BCE71A-6599-4219-9604-A1D4EE1FBA6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E95BF6-0CE2-47A6-AC84-F33A49DF56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018CA1-E7AF-41E2-809B-CD6EFE4573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84E401-2AC1-4FCC-B24E-425DCDC8AA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1960" cy="27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3080" cy="27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BC1EBB-8270-4231-AEEC-D214208FC040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84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3080" cy="27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1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1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3320" cy="226512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8920" cy="41076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2680" cy="22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5560" cy="26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7640" cy="28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Скругленный прямоугольник 54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ая соединительная линия 8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Прямая соединительная линия 8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Прямоугольник со скругленными углами 53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81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TextBox 82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Скругленный прямоугольник 55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54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Прямая соединительная линия 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ая соединительная линия 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Прямая соединительная линия 8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0" name="Рисунок 3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361" name="TextBox 83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TextBox 84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85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64" name="Скругленный прямоугольник 56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Прямая соединительная линия 8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Скругленный прямоугольник 57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Рисунок 3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368" name="TextBox 86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Прямоугольник со скругленными углами 55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со скругленными углами 56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Скругленный прямоугольник 58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Прямая соединительная линия 8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Прямая соединительная линия 8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Прямоугольник со скругленными углами 57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TextBox 87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6" name="TextBox 88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Скругленный прямоугольник 59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Прямоугольник со скругленными углами 58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Прямая соединительная линия 8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Прямая соединительная линия 9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Прямая соединительная линия 9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2" name="Рисунок 3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383" name="TextBox 89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4" name="TextBox 90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91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86" name="Скругленный прямоугольник 60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Прямая соединительная линия 9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Скругленный прямоугольник 61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9" name="Рисунок 3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390" name="TextBox 92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Прямоугольник со скругленными углами 59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Прямоугольник со скругленными углами 60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Скругленный прямоугольник 62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Прямая соединительная линия 9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Прямая соединительная линия 9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Прямоугольник со скругленными углами 61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93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TextBox 94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Скругленный прямоугольник 63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62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Прямая соединительная линия 9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Прямая соединительная линия 9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Прямая соединительная линия 9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4" name="Рисунок 3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405" name="TextBox 95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6" name="TextBox 96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97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08" name="Скругленный прямоугольник 64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ая соединительная линия 9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Скругленный прямоугольник 65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1" name="Рисунок 3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8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Прямоугольник со скругленными углами 63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Прямоугольник со скругленными углами 64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Скругленный прямоугольник 66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Прямая соединительная линия 9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Прямая соединительная линия 10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Прямоугольник со скругленными углами 65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TextBox 99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0" name="TextBox 100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Скругленный прямоугольник 67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Прямоугольник со скругленными углами 66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Прямая соединительная линия 10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ая соединительная линия 10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Прямая соединительная линия 10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6" name="Рисунок 3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427" name="TextBox 101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8" name="TextBox 102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Box 103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30" name="Скругленный прямоугольник 68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Прямая соединительная линия 10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Скругленный прямоугольник 69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3" name="Рисунок 3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434" name="TextBox 104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5" name="Прямоугольник со скругленными углами 67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Прямоугольник со скругленными углами 68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Скругленный прямоугольник 70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Прямая соединительная линия 10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Прямая соединительная линия 10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Прямоугольник со скругленными углами 69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TextBox 105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2" name="TextBox 106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Скругленный прямоугольник 71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Прямоугольник со скругленными углами 70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" name="Прямая соединительная линия 10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Прямая соединительная линия 10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Прямая соединительная линия 10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8" name="Рисунок 3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07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0" name="TextBox 108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Box 109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52" name="Скругленный прямоугольник 72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ая соединительная линия 11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Скругленный прямоугольник 73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5" name="Рисунок 4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456" name="TextBox 110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7" name="Прямоугольник со скругленными углами 71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8" name="Прямоугольник со скругленными углами 72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Скругленный прямоугольник 74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Прямая соединительная линия 11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Прямая соединительная линия 11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Прямоугольник со скругленными углами 73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3" name="TextBox 111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4" name="TextBox 112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Скругленный прямоугольник 75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Прямоугольник со скругленными углами 74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ая соединительная линия 11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Прямая соединительная линия 11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Прямая соединительная линия 11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0" name="Рисунок 4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471" name="TextBox 113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2" name="TextBox 114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Box 115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74" name="Скругленный прямоугольник 76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ая соединительная линия 11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Скругленный прямоугольник 77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7" name="Рисунок 4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478" name="TextBox 116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9" name="Прямоугольник со скругленными углами 75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со скругленными углами 76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Скругленный прямоугольник 78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Прямая соединительная линия 11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Прямая соединительная линия 11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77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5" name="TextBox 117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6" name="TextBox 118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Скругленный прямоугольник 79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78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9" name="Прямая соединительная линия 11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Прямая соединительная линия 12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Прямая соединительная линия 12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2" name="Рисунок 4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493" name="TextBox 119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4" name="TextBox 120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Box 121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96" name="Скругленный прямоугольник 80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Прямая соединительная линия 12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Скругленный прямоугольник 81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9" name="Рисунок 4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500" name="TextBox 122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1" name="Прямоугольник со скругленными углами 79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Прямоугольник со скругленными углами 80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Скругленный прямоугольник 82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Прямая соединительная линия 12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ая соединительная линия 12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Прямоугольник со скругленными углами 81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7" name="TextBox 123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8" name="TextBox 124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Скругленный прямоугольник 83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Прямоугольник со скругленными углами 82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1" name="Прямая соединительная линия 12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Прямая соединительная линия 12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Прямая соединительная линия 12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4" name="Рисунок 4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515" name="TextBox 125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6" name="TextBox 126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Box 127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18" name="Скругленный прямоугольник 84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Прямая соединительная линия 12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Скругленный прямоугольник 85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1" name="Рисунок 4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522" name="TextBox 128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3" name="Прямоугольник со скругленными углами 83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4" name="Прямоугольник со скругленными углами 84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Скругленный прямоугольник 86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Прямая соединительная линия 12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Прямая соединительная линия 13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Прямоугольник со скругленными углами 85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9" name="TextBox 129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0" name="TextBox 130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Скругленный прямоугольник 87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Прямоугольник со скругленными углами 86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3" name="Прямая соединительная линия 13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Прямая соединительная линия 13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Прямая соединительная линия 1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6" name="Рисунок 4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537" name="TextBox 131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8" name="TextBox 132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Box 133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40" name="Скругленный прямоугольник 88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Прямая соединительная линия 13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Скругленный прямоугольник 89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3" name="Рисунок 4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544" name="TextBox 134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5" name="Прямоугольник со скругленными углами 87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6" name="Прямоугольник со скругленными углами 88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Скругленный прямоугольник 90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Прямая соединительная линия 1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Прямая соединительная линия 1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Прямоугольник со скругленными углами 89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1" name="TextBox 135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2" name="TextBox 136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Скругленный прямоугольник 91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Прямоугольник со скругленными углами 90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5" name="Прямая соединительная линия 13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Прямая соединительная линия 13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Прямая соединительная линия 13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8" name="Рисунок 4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37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0" name="TextBox 138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TextBox 139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2" name="Скругленный прямоугольник 92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Прямая соединительная линия 14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Скругленный прямоугольник 93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5" name="Рисунок 5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566" name="TextBox 140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7" name="Прямоугольник со скругленными углами 91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8" name="Прямоугольник со скругленными углами 92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Скругленный прямоугольник 94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0" name="Прямая соединительная линия 1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Прямая соединительная линия 1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Прямоугольник со скругленными углами 93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3" name="TextBox 141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74" name="TextBox 142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Скругленный прямоугольник 95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Прямоугольник со скругленными углами 94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7" name="Прямая соединительная линия 14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Прямая соединительная линия 14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Прямая соединительная линия 14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0" name="Рисунок 5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581" name="TextBox 143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2" name="TextBox 144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extBox 145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84" name="Скругленный прямоугольник 96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Прямая соединительная линия 14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6" name="Скругленный прямоугольник 97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7" name="Рисунок 5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46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9" name="Прямоугольник со скругленными углами 95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0" name="Прямоугольник со скругленными углами 96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Скругленный прямоугольник 98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Прямая соединительная линия 1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3" name="Прямая соединительная линия 1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4" name="Прямоугольник со скругленными углами 97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5" name="TextBox 147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6" name="TextBox 148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Скругленный прямоугольник 99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8" name="Прямоугольник со скругленными углами 98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9" name="Прямая соединительная линия 14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0" name="Прямая соединительная линия 15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Прямая соединительная линия 15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2" name="Рисунок 5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603" name="TextBox 149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4" name="TextBox 150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TextBox 151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06" name="Скругленный прямоугольник 100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7" name="Прямая соединительная линия 15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8" name="Скругленный прямоугольник 101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9" name="Рисунок 5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610" name="TextBox 152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1" name="Прямоугольник со скругленными углами 99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2" name="Прямоугольник со скругленными углами 100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Скругленный прямоугольник 102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4" name="Прямая соединительная линия 1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5" name="Прямая соединительная линия 1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Прямоугольник со скругленными углами 101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7" name="TextBox 153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8" name="TextBox 154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Скругленный прямоугольник 103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0" name="Прямоугольник со скругленными углами 102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1" name="Прямая соединительная линия 15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" name="Прямая соединительная линия 15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Прямая соединительная линия 15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24" name="Рисунок 5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625" name="TextBox 155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6" name="TextBox 156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TextBox 157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28" name="Скругленный прямоугольник 104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9" name="Прямая соединительная линия 15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Скругленный прямоугольник 105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31" name="Рисунок 5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632" name="TextBox 158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3" name="Прямоугольник со скругленными углами 103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4" name="Прямоугольник со скругленными углами 104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Скругленный прямоугольник 106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6" name="Прямая соединительная линия 1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7" name="Прямая соединительная линия 1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8" name="Прямоугольник со скругленными углами 105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9" name="TextBox 159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0" name="TextBox 160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Скругленный прямоугольник 107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2" name="Прямоугольник со скругленными углами 106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3" name="Прямая соединительная линия 16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4" name="Прямая соединительная линия 16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Прямая соединительная линия 16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46" name="Рисунок 5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647" name="TextBox 161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8" name="TextBox 162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TextBox 163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50" name="Скругленный прямоугольник 108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1" name="Прямая соединительная линия 16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2" name="Скругленный прямоугольник 109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53" name="Рисунок 5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654" name="TextBox 164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55" name="Прямоугольник со скругленными углами 107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6" name="Прямоугольник со скругленными углами 108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898;g89d9307d70_13_164"/>
          <p:cNvSpPr/>
          <p:nvPr/>
        </p:nvSpPr>
        <p:spPr>
          <a:xfrm>
            <a:off x="361800" y="2197800"/>
            <a:ext cx="5863320" cy="74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658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3320" cy="2265120"/>
          </a:xfrm>
          <a:prstGeom prst="rect">
            <a:avLst/>
          </a:prstGeom>
          <a:ln w="0">
            <a:noFill/>
          </a:ln>
        </p:spPr>
      </p:pic>
      <p:sp>
        <p:nvSpPr>
          <p:cNvPr id="659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60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8920" cy="410760"/>
          </a:xfrm>
          <a:prstGeom prst="rect">
            <a:avLst/>
          </a:prstGeom>
          <a:ln w="0">
            <a:noFill/>
          </a:ln>
        </p:spPr>
      </p:pic>
      <p:pic>
        <p:nvPicPr>
          <p:cNvPr id="661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5560" cy="1130760"/>
          </a:xfrm>
          <a:prstGeom prst="rect">
            <a:avLst/>
          </a:prstGeom>
          <a:ln w="0">
            <a:noFill/>
          </a:ln>
        </p:spPr>
      </p:pic>
      <p:sp>
        <p:nvSpPr>
          <p:cNvPr id="662" name="Прямоугольник 7"/>
          <p:cNvSpPr/>
          <p:nvPr/>
        </p:nvSpPr>
        <p:spPr>
          <a:xfrm>
            <a:off x="1640880" y="4591440"/>
            <a:ext cx="2995560" cy="26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2024-08-22T14:00:07Z</dcterms:modified>
  <cp:revision>112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