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6.png" ContentType="image/png"/>
  <Override PartName="/ppt/media/image55.png" ContentType="image/png"/>
  <Override PartName="/ppt/media/image54.png" ContentType="image/png"/>
  <Override PartName="/ppt/media/image10.png" ContentType="image/png"/>
  <Override PartName="/ppt/media/image47.png" ContentType="image/png"/>
  <Override PartName="/ppt/media/image35.png" ContentType="image/png"/>
  <Override PartName="/ppt/media/image5.png" ContentType="image/png"/>
  <Override PartName="/ppt/media/image17.png" ContentType="image/png"/>
  <Override PartName="/ppt/media/image28.png" ContentType="image/png"/>
  <Override PartName="/ppt/media/image34.png" ContentType="image/png"/>
  <Override PartName="/ppt/media/image4.png" ContentType="image/png"/>
  <Override PartName="/ppt/media/image16.png" ContentType="image/png"/>
  <Override PartName="/ppt/media/image27.png" ContentType="image/png"/>
  <Override PartName="/ppt/media/image33.png" ContentType="image/png"/>
  <Override PartName="/ppt/media/image3.png" ContentType="image/png"/>
  <Override PartName="/ppt/media/image15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14.png" ContentType="image/png"/>
  <Override PartName="/ppt/media/image62.png" ContentType="image/png"/>
  <Override PartName="/ppt/media/image25.png" ContentType="image/png"/>
  <Override PartName="/ppt/media/image60.png" ContentType="image/png"/>
  <Override PartName="/ppt/media/image23.png" ContentType="image/png"/>
  <Override PartName="/ppt/media/image58.png" ContentType="image/png"/>
  <Override PartName="/ppt/media/image21.png" ContentType="image/png"/>
  <Override PartName="/ppt/media/image22.png" ContentType="image/png"/>
  <Override PartName="/ppt/media/image59.png" ContentType="image/png"/>
  <Override PartName="/ppt/media/image57.png" ContentType="image/png"/>
  <Override PartName="/ppt/media/image20.png" ContentType="image/png"/>
  <Override PartName="/ppt/media/image61.png" ContentType="image/png"/>
  <Override PartName="/ppt/media/image24.png" ContentType="image/png"/>
  <Override PartName="/ppt/media/image31.png" ContentType="image/png"/>
  <Override PartName="/ppt/media/image29.png" ContentType="image/png"/>
  <Override PartName="/ppt/media/image18.png" ContentType="image/png"/>
  <Override PartName="/ppt/media/image6.png" ContentType="image/png"/>
  <Override PartName="/ppt/media/image36.png" ContentType="image/png"/>
  <Override PartName="/ppt/media/image11.png" ContentType="image/png"/>
  <Override PartName="/ppt/media/image48.png" ContentType="image/png"/>
  <Override PartName="/ppt/media/image19.png" ContentType="image/png"/>
  <Override PartName="/ppt/media/image7.png" ContentType="image/png"/>
  <Override PartName="/ppt/media/image37.png" ContentType="image/png"/>
  <Override PartName="/ppt/media/image12.png" ContentType="image/png"/>
  <Override PartName="/ppt/media/image49.png" ContentType="image/png"/>
  <Override PartName="/ppt/media/image8.png" ContentType="image/png"/>
  <Override PartName="/ppt/media/image38.png" ContentType="image/png"/>
  <Override PartName="/ppt/media/image1.png" ContentType="image/png"/>
  <Override PartName="/ppt/media/image13.png" ContentType="image/png"/>
  <Override PartName="/ppt/media/image9.png" ContentType="image/png"/>
  <Override PartName="/ppt/media/image39.png" ContentType="image/png"/>
  <Override PartName="/ppt/media/image30.png" ContentType="image/png"/>
  <Override PartName="/ppt/media/image40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51.png" ContentType="image/png"/>
  <Override PartName="/ppt/media/image52.png" ContentType="image/png"/>
  <Override PartName="/ppt/media/image53.png" ContentType="image/png"/>
  <Override PartName="/ppt/presProps.xml" ContentType="application/vnd.openxmlformats-officedocument.presentationml.presProps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71.xml.rels" ContentType="application/vnd.openxmlformats-package.relationships+xml"/>
  <Override PartName="/ppt/slides/_rels/slide67.xml.rels" ContentType="application/vnd.openxmlformats-package.relationships+xml"/>
  <Override PartName="/ppt/slides/_rels/slide86.xml.rels" ContentType="application/vnd.openxmlformats-package.relationships+xml"/>
  <Override PartName="/ppt/slides/_rels/slide2.xml.rels" ContentType="application/vnd.openxmlformats-package.relationships+xml"/>
  <Override PartName="/ppt/slides/_rels/slide77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63.xml.rels" ContentType="application/vnd.openxmlformats-package.relationships+xml"/>
  <Override PartName="/ppt/slides/_rels/slide54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81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_rels/slide80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8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24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6.xml" ContentType="application/vnd.openxmlformats-officedocument.presentationml.slide+xml"/>
  <Override PartName="/ppt/slides/slide75.xml" ContentType="application/vnd.openxmlformats-officedocument.presentationml.slide+xml"/>
  <Override PartName="/ppt/slides/slide72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slide" Target="slides/slide51.xml"/><Relationship Id="rId54" Type="http://schemas.openxmlformats.org/officeDocument/2006/relationships/slide" Target="slides/slide52.xml"/><Relationship Id="rId55" Type="http://schemas.openxmlformats.org/officeDocument/2006/relationships/slide" Target="slides/slide53.xml"/><Relationship Id="rId56" Type="http://schemas.openxmlformats.org/officeDocument/2006/relationships/slide" Target="slides/slide54.xml"/><Relationship Id="rId57" Type="http://schemas.openxmlformats.org/officeDocument/2006/relationships/slide" Target="slides/slide55.xml"/><Relationship Id="rId58" Type="http://schemas.openxmlformats.org/officeDocument/2006/relationships/slide" Target="slides/slide56.xml"/><Relationship Id="rId59" Type="http://schemas.openxmlformats.org/officeDocument/2006/relationships/slide" Target="slides/slide57.xml"/><Relationship Id="rId60" Type="http://schemas.openxmlformats.org/officeDocument/2006/relationships/slide" Target="slides/slide58.xml"/><Relationship Id="rId61" Type="http://schemas.openxmlformats.org/officeDocument/2006/relationships/slide" Target="slides/slide59.xml"/><Relationship Id="rId62" Type="http://schemas.openxmlformats.org/officeDocument/2006/relationships/slide" Target="slides/slide60.xml"/><Relationship Id="rId63" Type="http://schemas.openxmlformats.org/officeDocument/2006/relationships/slide" Target="slides/slide61.xml"/><Relationship Id="rId64" Type="http://schemas.openxmlformats.org/officeDocument/2006/relationships/slide" Target="slides/slide62.xml"/><Relationship Id="rId65" Type="http://schemas.openxmlformats.org/officeDocument/2006/relationships/slide" Target="slides/slide63.xml"/><Relationship Id="rId66" Type="http://schemas.openxmlformats.org/officeDocument/2006/relationships/slide" Target="slides/slide64.xml"/><Relationship Id="rId67" Type="http://schemas.openxmlformats.org/officeDocument/2006/relationships/slide" Target="slides/slide65.xml"/><Relationship Id="rId68" Type="http://schemas.openxmlformats.org/officeDocument/2006/relationships/slide" Target="slides/slide66.xml"/><Relationship Id="rId69" Type="http://schemas.openxmlformats.org/officeDocument/2006/relationships/slide" Target="slides/slide67.xml"/><Relationship Id="rId70" Type="http://schemas.openxmlformats.org/officeDocument/2006/relationships/slide" Target="slides/slide68.xml"/><Relationship Id="rId71" Type="http://schemas.openxmlformats.org/officeDocument/2006/relationships/slide" Target="slides/slide69.xml"/><Relationship Id="rId72" Type="http://schemas.openxmlformats.org/officeDocument/2006/relationships/slide" Target="slides/slide70.xml"/><Relationship Id="rId73" Type="http://schemas.openxmlformats.org/officeDocument/2006/relationships/slide" Target="slides/slide71.xml"/><Relationship Id="rId74" Type="http://schemas.openxmlformats.org/officeDocument/2006/relationships/slide" Target="slides/slide72.xml"/><Relationship Id="rId75" Type="http://schemas.openxmlformats.org/officeDocument/2006/relationships/slide" Target="slides/slide73.xml"/><Relationship Id="rId76" Type="http://schemas.openxmlformats.org/officeDocument/2006/relationships/slide" Target="slides/slide74.xml"/><Relationship Id="rId77" Type="http://schemas.openxmlformats.org/officeDocument/2006/relationships/slide" Target="slides/slide75.xml"/><Relationship Id="rId78" Type="http://schemas.openxmlformats.org/officeDocument/2006/relationships/slide" Target="slides/slide76.xml"/><Relationship Id="rId79" Type="http://schemas.openxmlformats.org/officeDocument/2006/relationships/slide" Target="slides/slide77.xml"/><Relationship Id="rId80" Type="http://schemas.openxmlformats.org/officeDocument/2006/relationships/slide" Target="slides/slide78.xml"/><Relationship Id="rId81" Type="http://schemas.openxmlformats.org/officeDocument/2006/relationships/slide" Target="slides/slide79.xml"/><Relationship Id="rId82" Type="http://schemas.openxmlformats.org/officeDocument/2006/relationships/slide" Target="slides/slide80.xml"/><Relationship Id="rId83" Type="http://schemas.openxmlformats.org/officeDocument/2006/relationships/slide" Target="slides/slide81.xml"/><Relationship Id="rId84" Type="http://schemas.openxmlformats.org/officeDocument/2006/relationships/slide" Target="slides/slide82.xml"/><Relationship Id="rId85" Type="http://schemas.openxmlformats.org/officeDocument/2006/relationships/slide" Target="slides/slide83.xml"/><Relationship Id="rId86" Type="http://schemas.openxmlformats.org/officeDocument/2006/relationships/slide" Target="slides/slide84.xml"/><Relationship Id="rId87" Type="http://schemas.openxmlformats.org/officeDocument/2006/relationships/slide" Target="slides/slide85.xml"/><Relationship Id="rId88" Type="http://schemas.openxmlformats.org/officeDocument/2006/relationships/slide" Target="slides/slide86.xml"/><Relationship Id="rId8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486E0B-7F6A-4357-95A4-64AD2368FDE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EDD8F2-1B30-4400-9DF8-81B100D86A2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A27D62A-EBC5-43A9-BD4B-0F7E763A1D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4D3F41-8443-40D1-8D50-6A9D3915A5A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926B43-F6AC-4B72-A730-303A65A6518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769E2F-0EF3-4376-8202-EC6FD09552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0C98DE5-B02C-4A59-8658-41334CC104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527EC0A-08EC-4E84-AFC4-1AD9AA82773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0BAC9B6-DA84-46F5-A5E5-FFF1F5AA6A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283689B-7FF0-4F5B-B2FC-E4ADB3A008C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B80990-CB3B-479D-AE92-4511A41CA7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605F9B-A199-47CB-A215-448B9EC75E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160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272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EA37515-6BFA-4FF8-8EC9-881F83FC0ADE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2720" cy="269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43.png"/><Relationship Id="rId2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image" Target="../media/image56.png"/><Relationship Id="rId2" Type="http://schemas.openxmlformats.org/officeDocument/2006/relationships/slideLayout" Target="../slideLayouts/slideLayout1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57.png"/><Relationship Id="rId2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image" Target="../media/image58.png"/><Relationship Id="rId2" Type="http://schemas.openxmlformats.org/officeDocument/2006/relationships/slideLayout" Target="../slideLayouts/slideLayout1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image" Target="../media/image59.png"/><Relationship Id="rId2" Type="http://schemas.openxmlformats.org/officeDocument/2006/relationships/slideLayout" Target="../slideLayouts/slideLayout1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image" Target="../media/image60.png"/><Relationship Id="rId2" Type="http://schemas.openxmlformats.org/officeDocument/2006/relationships/image" Target="../media/image61.png"/><Relationship Id="rId3" Type="http://schemas.openxmlformats.org/officeDocument/2006/relationships/image" Target="../media/image62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960" cy="226476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560" cy="41040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2320" cy="222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520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87280" cy="287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TextBox 7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20" name="Скругленный прямоугольник 4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Прямая соединительная линия 7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Скругленный прямоугольник 4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3" name="Рисунок 2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24" name="TextBox 7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25" name="Прямоугольник со скругленными углами 4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Прямоугольник со скругленными углами 4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Скругленный прямоугольник 5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ая соединительная линия 7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Прямая соединительная линия 7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Прямоугольник со скругленными углами 4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1" name="TextBox 7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32" name="TextBox 7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Скругленный прямоугольник 5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Прямоугольник со скругленными углами 5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5" name="Прямая соединительная линия 7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ая соединительная линия 7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Прямая соединительная линия 7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38" name="Рисунок 2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39" name="TextBox 7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0" name="TextBox 7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7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42" name="Скругленный прямоугольник 5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3" name="Прямая соединительная линия 8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4" name="Скругленный прямоугольник 5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45" name="Рисунок 3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46" name="TextBox 8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47" name="Прямоугольник со скругленными углами 5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Прямоугольник со скругленными углами 5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Скругленный прямоугольник 5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0" name="Прямая соединительная линия 8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1" name="Прямая соединительная линия 8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Прямоугольник со скругленными углами 5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8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54" name="TextBox 8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Скругленный прямоугольник 5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5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Прямая соединительная линия 8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8" name="Прямая соединительная линия 8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9" name="Прямая соединительная линия 8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0" name="Рисунок 3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61" name="TextBox 8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2" name="TextBox 8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Box 8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64" name="Скругленный прямоугольник 5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Прямая соединительная линия 8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Скругленный прямоугольник 5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67" name="Рисунок 3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68" name="TextBox 8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69" name="Прямоугольник со скругленными углами 5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со скругленными углами 5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Скругленный прямоугольник 5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Прямая соединительная линия 8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Прямая соединительная линия 8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Прямоугольник со скругленными углами 5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5" name="TextBox 8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76" name="TextBox 8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Скругленный прямоугольник 5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Прямоугольник со скругленными углами 5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Прямая соединительная линия 8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0" name="Прямая соединительная линия 9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Прямая соединительная линия 9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2" name="Рисунок 3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383" name="TextBox 8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84" name="TextBox 9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TextBox 9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386" name="Скругленный прямоугольник 6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7" name="Прямая соединительная линия 9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Скругленный прямоугольник 6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89" name="Рисунок 3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390" name="TextBox 9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1" name="Прямоугольник со скругленными углами 5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2" name="Прямоугольник со скругленными углами 6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Скругленный прямоугольник 6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4" name="Прямая соединительная линия 9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Прямая соединительная линия 9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Прямоугольник со скругленными углами 6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9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98" name="TextBox 9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Скругленный прямоугольник 6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6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1" name="Прямая соединительная линия 9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2" name="Прямая соединительная линия 9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Прямая соединительная линия 9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4" name="Рисунок 3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05" name="TextBox 9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06" name="TextBox 9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extBox 9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08" name="Скругленный прямоугольник 6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ая соединительная линия 9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0" name="Скругленный прямоугольник 6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11" name="Рисунок 3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12" name="TextBox 9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13" name="Прямоугольник со скругленными углами 6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4" name="Прямоугольник со скругленными углами 6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Скругленный прямоугольник 6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Прямая соединительная линия 9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Прямая соединительная линия 10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Прямоугольник со скругленными углами 6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TextBox 9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0" name="TextBox 10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Скругленный прямоугольник 6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Прямоугольник со скругленными углами 6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3" name="Прямая соединительная линия 10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ая соединительная линия 10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Прямая соединительная линия 10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26" name="Рисунок 3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27" name="TextBox 10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28" name="TextBox 10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Box 10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30" name="Скругленный прямоугольник 6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1" name="Прямая соединительная линия 10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Скругленный прямоугольник 6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3" name="Рисунок 3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34" name="TextBox 10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35" name="Прямоугольник со скругленными углами 6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Прямоугольник со скругленными углами 6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Скругленный прямоугольник 7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Прямая соединительная линия 10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9" name="Прямая соединительная линия 10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0" name="Прямоугольник со скругленными углами 6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1" name="TextBox 10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42" name="TextBox 10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Скругленный прямоугольник 7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4" name="Прямоугольник со скругленными углами 7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5" name="Прямая соединительная линия 10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Прямая соединительная линия 10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Прямая соединительная линия 10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8" name="Рисунок 3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49" name="TextBox 10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0" name="TextBox 10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TextBox 10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52" name="Скругленный прямоугольник 7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ая соединительная линия 11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4" name="Скругленный прямоугольник 7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55" name="Рисунок 4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56" name="TextBox 11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57" name="Прямоугольник со скругленными углами 7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8" name="Прямоугольник со скругленными углами 7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Скругленный прямоугольник 7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0" name="Прямая соединительная линия 11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1" name="Прямая соединительная линия 11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2" name="Прямоугольник со скругленными углами 7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3" name="TextBox 11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64" name="TextBox 11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Скругленный прямоугольник 7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6" name="Прямоугольник со скругленными углами 7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ая соединительная линия 11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8" name="Прямая соединительная линия 11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9" name="Прямая соединительная линия 11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0" name="Рисунок 4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71" name="TextBox 11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2" name="TextBox 11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TextBox 11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74" name="Скругленный прямоугольник 7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ая соединительная линия 11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6" name="Скругленный прямоугольник 7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77" name="Рисунок 4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478" name="TextBox 11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79" name="Прямоугольник со скругленными углами 7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со скругленными углами 7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Скругленный прямоугольник 7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2" name="Прямая соединительная линия 11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3" name="Прямая соединительная линия 11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7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5" name="TextBox 11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86" name="TextBox 11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Скругленный прямоугольник 7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7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9" name="Прямая соединительная линия 11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0" name="Прямая соединительная линия 12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1" name="Прямая соединительная линия 12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2" name="Рисунок 4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493" name="TextBox 11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494" name="TextBox 12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TextBox 12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496" name="Скругленный прямоугольник 8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Прямая соединительная линия 12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8" name="Скругленный прямоугольник 8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99" name="Рисунок 4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00" name="TextBox 12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1" name="Прямоугольник со скругленными углами 7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Прямоугольник со скругленными углами 8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Скругленный прямоугольник 8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4" name="Прямая соединительная линия 12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ая соединительная линия 12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6" name="Прямоугольник со скругленными углами 8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7" name="TextBox 12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08" name="TextBox 12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Скругленный прямоугольник 8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0" name="Прямоугольник со скругленными углами 8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1" name="Прямая соединительная линия 12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2" name="Прямая соединительная линия 12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3" name="Прямая соединительная линия 12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14" name="Рисунок 4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15" name="TextBox 12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6" name="TextBox 12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TextBox 12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18" name="Скругленный прямоугольник 8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9" name="Прямая соединительная линия 12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0" name="Скругленный прямоугольник 8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1" name="Рисунок 4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22" name="TextBox 12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23" name="Прямоугольник со скругленными углами 8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4" name="Прямоугольник со скругленными углами 8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Скругленный прямоугольник 8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6" name="Прямая соединительная линия 12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7" name="Прямая соединительная линия 13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Прямоугольник со скругленными углами 8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9" name="TextBox 12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0" name="TextBox 13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Скругленный прямоугольник 8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2" name="Прямоугольник со скругленными углами 8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3" name="Прямая соединительная линия 13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4" name="Прямая соединительная линия 13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5" name="Прямая соединительная линия 1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36" name="Рисунок 4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37" name="TextBox 13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38" name="TextBox 13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Box 13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40" name="Скругленный прямоугольник 8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1" name="Прямая соединительная линия 13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2" name="Скругленный прямоугольник 8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3" name="Рисунок 4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44" name="TextBox 13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5" name="Прямоугольник со скругленными углами 8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6" name="Прямоугольник со скругленными углами 8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Скругленный прямоугольник 9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8" name="Прямая соединительная линия 1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9" name="Прямая соединительная линия 1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0" name="Прямоугольник со скругленными углами 8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1" name="TextBox 13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52" name="TextBox 13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Скругленный прямоугольник 91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4" name="Прямоугольник со скругленными углами 90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5" name="Прямая соединительная линия 13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6" name="Прямая соединительная линия 13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7" name="Прямая соединительная линия 13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58" name="Рисунок 4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59" name="TextBox 137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0" name="TextBox 138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TextBox 139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2" name="Скругленный прямоугольник 92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3" name="Прямая соединительная линия 14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4" name="Скругленный прямоугольник 93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65" name="Рисунок 5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66" name="TextBox 140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67" name="Прямоугольник со скругленными углами 91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8" name="Прямоугольник со скругленными углами 92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Скругленный прямоугольник 94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0" name="Прямая соединительная линия 1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1" name="Прямая соединительная линия 1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2" name="Прямоугольник со скругленными углами 93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3" name="TextBox 141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74" name="TextBox 142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Скругленный прямоугольник 95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6" name="Прямоугольник со скругленными углами 94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7" name="Прямая соединительная линия 14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8" name="Прямая соединительная линия 14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9" name="Прямая соединительная линия 14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0" name="Рисунок 5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581" name="TextBox 143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2" name="TextBox 144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TextBox 145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84" name="Скругленный прямоугольник 96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5" name="Прямая соединительная линия 14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6" name="Скругленный прямоугольник 97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87" name="Рисунок 5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588" name="TextBox 146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89" name="Прямоугольник со скругленными углами 95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0" name="Прямоугольник со скругленными углами 96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Скругленный прямоугольник 98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2" name="Прямая соединительная линия 1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3" name="Прямая соединительная линия 1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4" name="Прямоугольник со скругленными углами 97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5" name="TextBox 147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96" name="TextBox 148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Скругленный прямоугольник 99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8" name="Прямоугольник со скругленными углами 98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9" name="Прямая соединительная линия 14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0" name="Прямая соединительная линия 15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1" name="Прямая соединительная линия 15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2" name="Рисунок 5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603" name="TextBox 149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04" name="TextBox 150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TextBox 151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06" name="Скругленный прямоугольник 100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7" name="Прямая соединительная линия 15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8" name="Скругленный прямоугольник 101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09" name="Рисунок 5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10" name="TextBox 152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1" name="Прямоугольник со скругленными углами 99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2" name="Прямоугольник со скругленными углами 100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Скругленный прямоугольник 102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4" name="Прямая соединительная линия 1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5" name="Прямая соединительная линия 1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6" name="Прямоугольник со скругленными углами 101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7" name="TextBox 153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8" name="TextBox 154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Скругленный прямоугольник 103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0" name="Прямоугольник со скругленными углами 102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1" name="Прямая соединительная линия 15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2" name="Прямая соединительная линия 15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3" name="Прямая соединительная линия 15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4" name="Рисунок 5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625" name="TextBox 155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26" name="TextBox 156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TextBox 157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28" name="Скругленный прямоугольник 104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9" name="Прямая соединительная линия 15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0" name="Скругленный прямоугольник 105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31" name="Рисунок 5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32" name="TextBox 158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33" name="Прямоугольник со скругленными углами 103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4" name="Прямоугольник со скругленными углами 104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Скругленный прямоугольник 106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6" name="Прямая соединительная линия 1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7" name="Прямая соединительная линия 1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8" name="Прямоугольник со скругленными углами 105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9" name="TextBox 159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0" name="TextBox 160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Скругленный прямоугольник 107"/>
          <p:cNvSpPr/>
          <p:nvPr/>
        </p:nvSpPr>
        <p:spPr>
          <a:xfrm>
            <a:off x="5373720" y="1442880"/>
            <a:ext cx="3259800" cy="32623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2" name="Прямоугольник со скругленными углами 106"/>
          <p:cNvSpPr/>
          <p:nvPr/>
        </p:nvSpPr>
        <p:spPr>
          <a:xfrm>
            <a:off x="4883040" y="1627560"/>
            <a:ext cx="3561840" cy="289440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3" name="Прямая соединительная линия 16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4" name="Прямая соединительная линия 16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5" name="Прямая соединительная линия 16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46" name="Рисунок 5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28720" cy="236880"/>
          </a:xfrm>
          <a:prstGeom prst="rect">
            <a:avLst/>
          </a:prstGeom>
          <a:ln w="0">
            <a:noFill/>
          </a:ln>
        </p:spPr>
      </p:pic>
      <p:sp>
        <p:nvSpPr>
          <p:cNvPr id="647" name="TextBox 161"/>
          <p:cNvSpPr/>
          <p:nvPr/>
        </p:nvSpPr>
        <p:spPr>
          <a:xfrm>
            <a:off x="509400" y="1240200"/>
            <a:ext cx="40582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48" name="TextBox 162"/>
          <p:cNvSpPr/>
          <p:nvPr/>
        </p:nvSpPr>
        <p:spPr>
          <a:xfrm>
            <a:off x="505800" y="398160"/>
            <a:ext cx="812808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TextBox 163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650" name="Скругленный прямоугольник 108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1" name="Прямая соединительная линия 16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2" name="Скругленный прямоугольник 109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53" name="Рисунок 5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654" name="TextBox 164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55" name="Прямоугольник со скругленными углами 10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6" name="Прямоугольник со скругленными углами 10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Скругленный прямоугольник 110"/>
          <p:cNvSpPr/>
          <p:nvPr/>
        </p:nvSpPr>
        <p:spPr>
          <a:xfrm>
            <a:off x="5451840" y="360"/>
            <a:ext cx="3260160" cy="514332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8" name="Прямая соединительная линия 1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9" name="Прямая соединительная линия 1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0" name="Прямоугольник со скругленными углами 109"/>
          <p:cNvSpPr/>
          <p:nvPr/>
        </p:nvSpPr>
        <p:spPr>
          <a:xfrm>
            <a:off x="5568840" y="0"/>
            <a:ext cx="3900240" cy="514368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61" name="TextBox 165"/>
          <p:cNvSpPr/>
          <p:nvPr/>
        </p:nvSpPr>
        <p:spPr>
          <a:xfrm>
            <a:off x="509400" y="1240200"/>
            <a:ext cx="4546080" cy="313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62" name="TextBox 166"/>
          <p:cNvSpPr/>
          <p:nvPr/>
        </p:nvSpPr>
        <p:spPr>
          <a:xfrm>
            <a:off x="505800" y="398160"/>
            <a:ext cx="4545720" cy="83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898;g89d9307d70_13_164"/>
          <p:cNvSpPr/>
          <p:nvPr/>
        </p:nvSpPr>
        <p:spPr>
          <a:xfrm>
            <a:off x="361800" y="2197800"/>
            <a:ext cx="5862960" cy="74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664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2960" cy="2264760"/>
          </a:xfrm>
          <a:prstGeom prst="rect">
            <a:avLst/>
          </a:prstGeom>
          <a:ln w="0">
            <a:noFill/>
          </a:ln>
        </p:spPr>
      </p:pic>
      <p:sp>
        <p:nvSpPr>
          <p:cNvPr id="665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66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38560" cy="410400"/>
          </a:xfrm>
          <a:prstGeom prst="rect">
            <a:avLst/>
          </a:prstGeom>
          <a:ln w="0">
            <a:noFill/>
          </a:ln>
        </p:spPr>
      </p:pic>
      <p:pic>
        <p:nvPicPr>
          <p:cNvPr id="667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5200" cy="1130400"/>
          </a:xfrm>
          <a:prstGeom prst="rect">
            <a:avLst/>
          </a:prstGeom>
          <a:ln w="0">
            <a:noFill/>
          </a:ln>
        </p:spPr>
      </p:pic>
      <p:sp>
        <p:nvSpPr>
          <p:cNvPr id="668" name="Прямоугольник 7"/>
          <p:cNvSpPr/>
          <p:nvPr/>
        </p:nvSpPr>
        <p:spPr>
          <a:xfrm>
            <a:off x="1640880" y="4591440"/>
            <a:ext cx="2995200" cy="2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2808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1440" cy="203652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798480" cy="22824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29880" cy="14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4440" cy="179712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778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2024-08-22T14:00:49Z</dcterms:modified>
  <cp:revision>113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