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28.png" ContentType="image/png"/>
  <Override PartName="/ppt/media/image34.png" ContentType="image/png"/>
  <Override PartName="/ppt/media/image4.png" ContentType="image/png"/>
  <Override PartName="/ppt/media/image16.png" ContentType="image/png"/>
  <Override PartName="/ppt/media/image33.png" ContentType="image/png"/>
  <Override PartName="/ppt/media/image3.png" ContentType="image/png"/>
  <Override PartName="/ppt/media/image15.png" ContentType="image/png"/>
  <Override PartName="/ppt/media/image32.png" ContentType="image/png"/>
  <Override PartName="/ppt/media/image2.png" ContentType="image/png"/>
  <Override PartName="/ppt/media/image14.png" ContentType="image/png"/>
  <Override PartName="/ppt/media/image31.png" ContentType="image/png"/>
  <Override PartName="/ppt/media/image27.png" ContentType="image/png"/>
  <Override PartName="/ppt/media/image64.png" ContentType="image/png"/>
  <Override PartName="/ppt/media/image26.png" ContentType="image/png"/>
  <Override PartName="/ppt/media/image63.png" ContentType="image/png"/>
  <Override PartName="/ppt/media/image25.png" ContentType="image/png"/>
  <Override PartName="/ppt/media/image62.png" ContentType="image/png"/>
  <Override PartName="/ppt/media/image60.png" ContentType="image/png"/>
  <Override PartName="/ppt/media/image23.png" ContentType="image/png"/>
  <Override PartName="/ppt/media/image58.png" ContentType="image/png"/>
  <Override PartName="/ppt/media/image21.png" ContentType="image/png"/>
  <Override PartName="/ppt/media/image22.png" ContentType="image/png"/>
  <Override PartName="/ppt/media/image59.png" ContentType="image/png"/>
  <Override PartName="/ppt/media/image57.png" ContentType="image/png"/>
  <Override PartName="/ppt/media/image20.png" ContentType="image/png"/>
  <Override PartName="/ppt/media/image61.png" ContentType="image/png"/>
  <Override PartName="/ppt/media/image24.png" ContentType="image/png"/>
  <Override PartName="/ppt/media/image10.png" ContentType="image/png"/>
  <Override PartName="/ppt/media/image47.png" ContentType="image/png"/>
  <Override PartName="/ppt/media/image29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38.png" ContentType="image/png"/>
  <Override PartName="/ppt/media/image1.png" ContentType="image/png"/>
  <Override PartName="/ppt/media/image13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51.png" ContentType="image/png"/>
  <Override PartName="/ppt/presProps.xml" ContentType="application/vnd.openxmlformats-officedocument.presentationml.presProps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25.xml.rels" ContentType="application/vnd.openxmlformats-package.relationships+xml"/>
  <Override PartName="/ppt/slides/_rels/slide86.xml.rels" ContentType="application/vnd.openxmlformats-package.relationships+xml"/>
  <Override PartName="/ppt/slides/_rels/slide2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77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81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89.xml.rels" ContentType="application/vnd.openxmlformats-package.relationships+xml"/>
  <Override PartName="/ppt/slides/_rels/slide14.xml.rels" ContentType="application/vnd.openxmlformats-package.relationships+xml"/>
  <Override PartName="/ppt/slides/_rels/slide39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88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80.xml.rels" ContentType="application/vnd.openxmlformats-package.relationships+xml"/>
  <Override PartName="/ppt/slides/_rels/slide78.xml.rels" ContentType="application/vnd.openxmlformats-package.relationships+xml"/>
  <Override PartName="/ppt/slides/_rels/slide3.xml.rels" ContentType="application/vnd.openxmlformats-package.relationships+xml"/>
  <Override PartName="/ppt/slides/_rels/slide87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48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89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88.xml" ContentType="application/vnd.openxmlformats-officedocument.presentationml.slide+xml"/>
  <Override PartName="/ppt/slides/slide76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8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85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7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80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B4D15A-9B58-4A86-9825-85FEC757495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CA074A-36D8-4A64-9551-5B25CB1B52B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ED3579-54E2-49B9-B098-3CB5FA2AEBC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848EF6-9B95-4CC3-B936-6176F2F67A7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E0A54F-27B7-45EF-B313-985559E611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618610-8157-4F1D-8EB7-4877E085AF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B92C52-045E-4EF8-8587-E161CD435E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C343FC-C3ED-4540-BC2F-B5F29E7F73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4A8D64-1738-46F2-BD43-B0CD36D26FE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856EF7-6BFB-4176-83E7-E7E2398364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BD30A4-8EFA-4290-9EE4-6069456C24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FFF51E-7A40-4FFA-9F95-D07804D58C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12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236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7CB8F6-275C-4C76-BA21-E78DB58252ED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88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236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1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1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1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1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2600" cy="226440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8200" cy="41004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1960" cy="22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4840" cy="26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6920" cy="28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59800" cy="51429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899880" cy="51433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57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53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59800" cy="51429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899880" cy="51433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57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53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59800" cy="51429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899880" cy="51433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57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53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59800" cy="51429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899880" cy="51433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57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53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59800" cy="51429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899880" cy="51433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57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53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59800" cy="51429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899880" cy="51433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57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53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59800" cy="51429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899880" cy="51433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57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53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59800" cy="51429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899880" cy="51433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57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53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59800" cy="51429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899880" cy="51433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57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53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59800" cy="51429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899880" cy="51433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57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53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59800" cy="51429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899880" cy="51433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57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53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59800" cy="51429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899880" cy="51433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57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53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Скругленный прямоугольник 54"/>
          <p:cNvSpPr/>
          <p:nvPr/>
        </p:nvSpPr>
        <p:spPr>
          <a:xfrm>
            <a:off x="5451840" y="360"/>
            <a:ext cx="3259800" cy="51429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ая соединительная линия 8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Прямая соединительная линия 8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Прямоугольник со скругленными углами 53"/>
          <p:cNvSpPr/>
          <p:nvPr/>
        </p:nvSpPr>
        <p:spPr>
          <a:xfrm>
            <a:off x="5568840" y="0"/>
            <a:ext cx="3899880" cy="51433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81"/>
          <p:cNvSpPr/>
          <p:nvPr/>
        </p:nvSpPr>
        <p:spPr>
          <a:xfrm>
            <a:off x="509400" y="1240200"/>
            <a:ext cx="45457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TextBox 82"/>
          <p:cNvSpPr/>
          <p:nvPr/>
        </p:nvSpPr>
        <p:spPr>
          <a:xfrm>
            <a:off x="505800" y="398160"/>
            <a:ext cx="45453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Скругленный прямоугольник 55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54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Прямая соединительная линия 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ая соединительная линия 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Прямая соединительная линия 8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0" name="Рисунок 3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361" name="TextBox 83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TextBox 84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85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64" name="Скругленный прямоугольник 56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Прямая соединительная линия 8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Скругленный прямоугольник 57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Рисунок 3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368" name="TextBox 86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Прямоугольник со скругленными углами 55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со скругленными углами 56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Скругленный прямоугольник 58"/>
          <p:cNvSpPr/>
          <p:nvPr/>
        </p:nvSpPr>
        <p:spPr>
          <a:xfrm>
            <a:off x="5451840" y="360"/>
            <a:ext cx="3259800" cy="51429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Прямая соединительная линия 8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Прямая соединительная линия 8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Прямоугольник со скругленными углами 57"/>
          <p:cNvSpPr/>
          <p:nvPr/>
        </p:nvSpPr>
        <p:spPr>
          <a:xfrm>
            <a:off x="5568840" y="0"/>
            <a:ext cx="3899880" cy="51433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TextBox 87"/>
          <p:cNvSpPr/>
          <p:nvPr/>
        </p:nvSpPr>
        <p:spPr>
          <a:xfrm>
            <a:off x="509400" y="1240200"/>
            <a:ext cx="45457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6" name="TextBox 88"/>
          <p:cNvSpPr/>
          <p:nvPr/>
        </p:nvSpPr>
        <p:spPr>
          <a:xfrm>
            <a:off x="505800" y="398160"/>
            <a:ext cx="45453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Скругленный прямоугольник 59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Прямоугольник со скругленными углами 58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Прямая соединительная линия 8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Прямая соединительная линия 9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Прямая соединительная линия 9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2" name="Рисунок 3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383" name="TextBox 89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4" name="TextBox 90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91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86" name="Скругленный прямоугольник 60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Прямая соединительная линия 9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Скругленный прямоугольник 61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9" name="Рисунок 3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390" name="TextBox 92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Прямоугольник со скругленными углами 59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Прямоугольник со скругленными углами 60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Скругленный прямоугольник 62"/>
          <p:cNvSpPr/>
          <p:nvPr/>
        </p:nvSpPr>
        <p:spPr>
          <a:xfrm>
            <a:off x="5451840" y="360"/>
            <a:ext cx="3259800" cy="51429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Прямая соединительная линия 9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Прямая соединительная линия 9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Прямоугольник со скругленными углами 61"/>
          <p:cNvSpPr/>
          <p:nvPr/>
        </p:nvSpPr>
        <p:spPr>
          <a:xfrm>
            <a:off x="5568840" y="0"/>
            <a:ext cx="3899880" cy="51433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93"/>
          <p:cNvSpPr/>
          <p:nvPr/>
        </p:nvSpPr>
        <p:spPr>
          <a:xfrm>
            <a:off x="509400" y="1240200"/>
            <a:ext cx="45457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TextBox 94"/>
          <p:cNvSpPr/>
          <p:nvPr/>
        </p:nvSpPr>
        <p:spPr>
          <a:xfrm>
            <a:off x="505800" y="398160"/>
            <a:ext cx="45453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Скругленный прямоугольник 63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62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Прямая соединительная линия 9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Прямая соединительная линия 9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Прямая соединительная линия 9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4" name="Рисунок 3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405" name="TextBox 95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6" name="TextBox 96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97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08" name="Скругленный прямоугольник 64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ая соединительная линия 9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Скругленный прямоугольник 65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1" name="Рисунок 3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8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Прямоугольник со скругленными углами 63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Прямоугольник со скругленными углами 64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Скругленный прямоугольник 66"/>
          <p:cNvSpPr/>
          <p:nvPr/>
        </p:nvSpPr>
        <p:spPr>
          <a:xfrm>
            <a:off x="5451840" y="360"/>
            <a:ext cx="3259800" cy="51429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Прямая соединительная линия 9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Прямая соединительная линия 10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Прямоугольник со скругленными углами 65"/>
          <p:cNvSpPr/>
          <p:nvPr/>
        </p:nvSpPr>
        <p:spPr>
          <a:xfrm>
            <a:off x="5568840" y="0"/>
            <a:ext cx="3899880" cy="51433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TextBox 99"/>
          <p:cNvSpPr/>
          <p:nvPr/>
        </p:nvSpPr>
        <p:spPr>
          <a:xfrm>
            <a:off x="509400" y="1240200"/>
            <a:ext cx="45457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0" name="TextBox 100"/>
          <p:cNvSpPr/>
          <p:nvPr/>
        </p:nvSpPr>
        <p:spPr>
          <a:xfrm>
            <a:off x="505800" y="398160"/>
            <a:ext cx="45453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Скругленный прямоугольник 67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Прямоугольник со скругленными углами 66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Прямая соединительная линия 10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ая соединительная линия 10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Прямая соединительная линия 10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6" name="Рисунок 3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427" name="TextBox 101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8" name="TextBox 102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Box 103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30" name="Скругленный прямоугольник 68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Прямая соединительная линия 10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Скругленный прямоугольник 69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3" name="Рисунок 3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434" name="TextBox 104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5" name="Прямоугольник со скругленными углами 67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Прямоугольник со скругленными углами 68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Скругленный прямоугольник 70"/>
          <p:cNvSpPr/>
          <p:nvPr/>
        </p:nvSpPr>
        <p:spPr>
          <a:xfrm>
            <a:off x="5451840" y="360"/>
            <a:ext cx="3259800" cy="51429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Прямая соединительная линия 10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Прямая соединительная линия 10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Прямоугольник со скругленными углами 69"/>
          <p:cNvSpPr/>
          <p:nvPr/>
        </p:nvSpPr>
        <p:spPr>
          <a:xfrm>
            <a:off x="5568840" y="0"/>
            <a:ext cx="3899880" cy="51433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TextBox 105"/>
          <p:cNvSpPr/>
          <p:nvPr/>
        </p:nvSpPr>
        <p:spPr>
          <a:xfrm>
            <a:off x="509400" y="1240200"/>
            <a:ext cx="45457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2" name="TextBox 106"/>
          <p:cNvSpPr/>
          <p:nvPr/>
        </p:nvSpPr>
        <p:spPr>
          <a:xfrm>
            <a:off x="505800" y="398160"/>
            <a:ext cx="45453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Скругленный прямоугольник 71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Прямоугольник со скругленными углами 70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" name="Прямая соединительная линия 10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Прямая соединительная линия 10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Прямая соединительная линия 10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8" name="Рисунок 3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07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0" name="TextBox 108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Box 109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52" name="Скругленный прямоугольник 72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ая соединительная линия 11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Скругленный прямоугольник 73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5" name="Рисунок 4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456" name="TextBox 110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7" name="Прямоугольник со скругленными углами 71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8" name="Прямоугольник со скругленными углами 72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Скругленный прямоугольник 74"/>
          <p:cNvSpPr/>
          <p:nvPr/>
        </p:nvSpPr>
        <p:spPr>
          <a:xfrm>
            <a:off x="5451840" y="360"/>
            <a:ext cx="3259800" cy="51429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Прямая соединительная линия 11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Прямая соединительная линия 11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Прямоугольник со скругленными углами 73"/>
          <p:cNvSpPr/>
          <p:nvPr/>
        </p:nvSpPr>
        <p:spPr>
          <a:xfrm>
            <a:off x="5568840" y="0"/>
            <a:ext cx="3899880" cy="51433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3" name="TextBox 111"/>
          <p:cNvSpPr/>
          <p:nvPr/>
        </p:nvSpPr>
        <p:spPr>
          <a:xfrm>
            <a:off x="509400" y="1240200"/>
            <a:ext cx="45457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4" name="TextBox 112"/>
          <p:cNvSpPr/>
          <p:nvPr/>
        </p:nvSpPr>
        <p:spPr>
          <a:xfrm>
            <a:off x="505800" y="398160"/>
            <a:ext cx="45453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Скругленный прямоугольник 75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Прямоугольник со скругленными углами 74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ая соединительная линия 11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Прямая соединительная линия 11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Прямая соединительная линия 11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0" name="Рисунок 4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471" name="TextBox 113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2" name="TextBox 114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Box 115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74" name="Скругленный прямоугольник 76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ая соединительная линия 11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Скругленный прямоугольник 77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7" name="Рисунок 4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478" name="TextBox 116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9" name="Прямоугольник со скругленными углами 75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со скругленными углами 76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Скругленный прямоугольник 78"/>
          <p:cNvSpPr/>
          <p:nvPr/>
        </p:nvSpPr>
        <p:spPr>
          <a:xfrm>
            <a:off x="5451840" y="360"/>
            <a:ext cx="3259800" cy="51429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Прямая соединительная линия 11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Прямая соединительная линия 11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77"/>
          <p:cNvSpPr/>
          <p:nvPr/>
        </p:nvSpPr>
        <p:spPr>
          <a:xfrm>
            <a:off x="5568840" y="0"/>
            <a:ext cx="3899880" cy="51433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5" name="TextBox 117"/>
          <p:cNvSpPr/>
          <p:nvPr/>
        </p:nvSpPr>
        <p:spPr>
          <a:xfrm>
            <a:off x="509400" y="1240200"/>
            <a:ext cx="45457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6" name="TextBox 118"/>
          <p:cNvSpPr/>
          <p:nvPr/>
        </p:nvSpPr>
        <p:spPr>
          <a:xfrm>
            <a:off x="505800" y="398160"/>
            <a:ext cx="45453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Скругленный прямоугольник 79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78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9" name="Прямая соединительная линия 11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Прямая соединительная линия 12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Прямая соединительная линия 12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2" name="Рисунок 4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493" name="TextBox 119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4" name="TextBox 120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Box 121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96" name="Скругленный прямоугольник 80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Прямая соединительная линия 12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Скругленный прямоугольник 81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9" name="Рисунок 4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500" name="TextBox 122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1" name="Прямоугольник со скругленными углами 79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Прямоугольник со скругленными углами 80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Скругленный прямоугольник 82"/>
          <p:cNvSpPr/>
          <p:nvPr/>
        </p:nvSpPr>
        <p:spPr>
          <a:xfrm>
            <a:off x="5451840" y="360"/>
            <a:ext cx="3259800" cy="51429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Прямая соединительная линия 12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ая соединительная линия 12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Прямоугольник со скругленными углами 81"/>
          <p:cNvSpPr/>
          <p:nvPr/>
        </p:nvSpPr>
        <p:spPr>
          <a:xfrm>
            <a:off x="5568840" y="0"/>
            <a:ext cx="3899880" cy="51433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7" name="TextBox 123"/>
          <p:cNvSpPr/>
          <p:nvPr/>
        </p:nvSpPr>
        <p:spPr>
          <a:xfrm>
            <a:off x="509400" y="1240200"/>
            <a:ext cx="45457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8" name="TextBox 124"/>
          <p:cNvSpPr/>
          <p:nvPr/>
        </p:nvSpPr>
        <p:spPr>
          <a:xfrm>
            <a:off x="505800" y="398160"/>
            <a:ext cx="45453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Скругленный прямоугольник 83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Прямоугольник со скругленными углами 82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1" name="Прямая соединительная линия 12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Прямая соединительная линия 12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Прямая соединительная линия 12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4" name="Рисунок 4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515" name="TextBox 125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6" name="TextBox 126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Box 127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18" name="Скругленный прямоугольник 84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Прямая соединительная линия 12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Скругленный прямоугольник 85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1" name="Рисунок 4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522" name="TextBox 128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3" name="Прямоугольник со скругленными углами 83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4" name="Прямоугольник со скругленными углами 84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Скругленный прямоугольник 86"/>
          <p:cNvSpPr/>
          <p:nvPr/>
        </p:nvSpPr>
        <p:spPr>
          <a:xfrm>
            <a:off x="5451840" y="360"/>
            <a:ext cx="3259800" cy="51429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Прямая соединительная линия 12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Прямая соединительная линия 13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Прямоугольник со скругленными углами 85"/>
          <p:cNvSpPr/>
          <p:nvPr/>
        </p:nvSpPr>
        <p:spPr>
          <a:xfrm>
            <a:off x="5568840" y="0"/>
            <a:ext cx="3899880" cy="51433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9" name="TextBox 129"/>
          <p:cNvSpPr/>
          <p:nvPr/>
        </p:nvSpPr>
        <p:spPr>
          <a:xfrm>
            <a:off x="509400" y="1240200"/>
            <a:ext cx="45457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0" name="TextBox 130"/>
          <p:cNvSpPr/>
          <p:nvPr/>
        </p:nvSpPr>
        <p:spPr>
          <a:xfrm>
            <a:off x="505800" y="398160"/>
            <a:ext cx="45453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Скругленный прямоугольник 87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Прямоугольник со скругленными углами 86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3" name="Прямая соединительная линия 13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Прямая соединительная линия 13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Прямая соединительная линия 1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6" name="Рисунок 4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537" name="TextBox 131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8" name="TextBox 132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Box 133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40" name="Скругленный прямоугольник 88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Прямая соединительная линия 13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Скругленный прямоугольник 89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3" name="Рисунок 4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544" name="TextBox 134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5" name="Прямоугольник со скругленными углами 87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6" name="Прямоугольник со скругленными углами 88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59800" cy="51429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899880" cy="51433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57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53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Скругленный прямоугольник 90"/>
          <p:cNvSpPr/>
          <p:nvPr/>
        </p:nvSpPr>
        <p:spPr>
          <a:xfrm>
            <a:off x="5451840" y="360"/>
            <a:ext cx="3259800" cy="51429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Прямая соединительная линия 1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Прямая соединительная линия 1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Прямоугольник со скругленными углами 89"/>
          <p:cNvSpPr/>
          <p:nvPr/>
        </p:nvSpPr>
        <p:spPr>
          <a:xfrm>
            <a:off x="5568840" y="0"/>
            <a:ext cx="3899880" cy="51433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1" name="TextBox 135"/>
          <p:cNvSpPr/>
          <p:nvPr/>
        </p:nvSpPr>
        <p:spPr>
          <a:xfrm>
            <a:off x="509400" y="1240200"/>
            <a:ext cx="45457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2" name="TextBox 136"/>
          <p:cNvSpPr/>
          <p:nvPr/>
        </p:nvSpPr>
        <p:spPr>
          <a:xfrm>
            <a:off x="505800" y="398160"/>
            <a:ext cx="45453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Скругленный прямоугольник 91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Прямоугольник со скругленными углами 90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5" name="Прямая соединительная линия 13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Прямая соединительная линия 13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Прямая соединительная линия 13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8" name="Рисунок 4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37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0" name="TextBox 138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TextBox 139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2" name="Скругленный прямоугольник 92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Прямая соединительная линия 14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Скругленный прямоугольник 93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5" name="Рисунок 5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566" name="TextBox 140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7" name="Прямоугольник со скругленными углами 91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8" name="Прямоугольник со скругленными углами 92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Скругленный прямоугольник 94"/>
          <p:cNvSpPr/>
          <p:nvPr/>
        </p:nvSpPr>
        <p:spPr>
          <a:xfrm>
            <a:off x="5451840" y="360"/>
            <a:ext cx="3259800" cy="51429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0" name="Прямая соединительная линия 1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Прямая соединительная линия 1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Прямоугольник со скругленными углами 93"/>
          <p:cNvSpPr/>
          <p:nvPr/>
        </p:nvSpPr>
        <p:spPr>
          <a:xfrm>
            <a:off x="5568840" y="0"/>
            <a:ext cx="3899880" cy="51433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3" name="TextBox 141"/>
          <p:cNvSpPr/>
          <p:nvPr/>
        </p:nvSpPr>
        <p:spPr>
          <a:xfrm>
            <a:off x="509400" y="1240200"/>
            <a:ext cx="45457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74" name="TextBox 142"/>
          <p:cNvSpPr/>
          <p:nvPr/>
        </p:nvSpPr>
        <p:spPr>
          <a:xfrm>
            <a:off x="505800" y="398160"/>
            <a:ext cx="45453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Скругленный прямоугольник 95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Прямоугольник со скругленными углами 94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7" name="Прямая соединительная линия 14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Прямая соединительная линия 14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Прямая соединительная линия 14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0" name="Рисунок 5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581" name="TextBox 143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2" name="TextBox 144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extBox 145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84" name="Скругленный прямоугольник 96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Прямая соединительная линия 14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6" name="Скругленный прямоугольник 97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7" name="Рисунок 5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46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9" name="Прямоугольник со скругленными углами 95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0" name="Прямоугольник со скругленными углами 96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Скругленный прямоугольник 98"/>
          <p:cNvSpPr/>
          <p:nvPr/>
        </p:nvSpPr>
        <p:spPr>
          <a:xfrm>
            <a:off x="5451840" y="360"/>
            <a:ext cx="3259800" cy="51429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Прямая соединительная линия 1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3" name="Прямая соединительная линия 1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4" name="Прямоугольник со скругленными углами 97"/>
          <p:cNvSpPr/>
          <p:nvPr/>
        </p:nvSpPr>
        <p:spPr>
          <a:xfrm>
            <a:off x="5568840" y="0"/>
            <a:ext cx="3899880" cy="51433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5" name="TextBox 147"/>
          <p:cNvSpPr/>
          <p:nvPr/>
        </p:nvSpPr>
        <p:spPr>
          <a:xfrm>
            <a:off x="509400" y="1240200"/>
            <a:ext cx="45457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6" name="TextBox 148"/>
          <p:cNvSpPr/>
          <p:nvPr/>
        </p:nvSpPr>
        <p:spPr>
          <a:xfrm>
            <a:off x="505800" y="398160"/>
            <a:ext cx="45453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Скругленный прямоугольник 99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8" name="Прямоугольник со скругленными углами 98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9" name="Прямая соединительная линия 14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0" name="Прямая соединительная линия 15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Прямая соединительная линия 15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2" name="Рисунок 5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603" name="TextBox 149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4" name="TextBox 150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TextBox 151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06" name="Скругленный прямоугольник 100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7" name="Прямая соединительная линия 15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8" name="Скругленный прямоугольник 101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9" name="Рисунок 5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610" name="TextBox 152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1" name="Прямоугольник со скругленными углами 99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2" name="Прямоугольник со скругленными углами 100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Скругленный прямоугольник 102"/>
          <p:cNvSpPr/>
          <p:nvPr/>
        </p:nvSpPr>
        <p:spPr>
          <a:xfrm>
            <a:off x="5451840" y="360"/>
            <a:ext cx="3259800" cy="51429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4" name="Прямая соединительная линия 1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5" name="Прямая соединительная линия 1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Прямоугольник со скругленными углами 101"/>
          <p:cNvSpPr/>
          <p:nvPr/>
        </p:nvSpPr>
        <p:spPr>
          <a:xfrm>
            <a:off x="5568840" y="0"/>
            <a:ext cx="3899880" cy="51433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7" name="TextBox 153"/>
          <p:cNvSpPr/>
          <p:nvPr/>
        </p:nvSpPr>
        <p:spPr>
          <a:xfrm>
            <a:off x="509400" y="1240200"/>
            <a:ext cx="45457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8" name="TextBox 154"/>
          <p:cNvSpPr/>
          <p:nvPr/>
        </p:nvSpPr>
        <p:spPr>
          <a:xfrm>
            <a:off x="505800" y="398160"/>
            <a:ext cx="45453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Скругленный прямоугольник 103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0" name="Прямоугольник со скругленными углами 102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1" name="Прямая соединительная линия 15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" name="Прямая соединительная линия 15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Прямая соединительная линия 15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24" name="Рисунок 5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625" name="TextBox 155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6" name="TextBox 156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TextBox 157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28" name="Скругленный прямоугольник 104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9" name="Прямая соединительная линия 15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Скругленный прямоугольник 105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31" name="Рисунок 5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632" name="TextBox 158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3" name="Прямоугольник со скругленными углами 103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4" name="Прямоугольник со скругленными углами 104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Скругленный прямоугольник 106"/>
          <p:cNvSpPr/>
          <p:nvPr/>
        </p:nvSpPr>
        <p:spPr>
          <a:xfrm>
            <a:off x="5451840" y="360"/>
            <a:ext cx="3259800" cy="51429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6" name="Прямая соединительная линия 1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7" name="Прямая соединительная линия 1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8" name="Прямоугольник со скругленными углами 105"/>
          <p:cNvSpPr/>
          <p:nvPr/>
        </p:nvSpPr>
        <p:spPr>
          <a:xfrm>
            <a:off x="5568840" y="0"/>
            <a:ext cx="3899880" cy="51433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9" name="TextBox 159"/>
          <p:cNvSpPr/>
          <p:nvPr/>
        </p:nvSpPr>
        <p:spPr>
          <a:xfrm>
            <a:off x="509400" y="1240200"/>
            <a:ext cx="45457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0" name="TextBox 160"/>
          <p:cNvSpPr/>
          <p:nvPr/>
        </p:nvSpPr>
        <p:spPr>
          <a:xfrm>
            <a:off x="505800" y="398160"/>
            <a:ext cx="45453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Скругленный прямоугольник 107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2" name="Прямоугольник со скругленными углами 106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3" name="Прямая соединительная линия 16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4" name="Прямая соединительная линия 16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Прямая соединительная линия 16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46" name="Рисунок 5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647" name="TextBox 161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8" name="TextBox 162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TextBox 163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50" name="Скругленный прямоугольник 108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1" name="Прямая соединительная линия 16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2" name="Скругленный прямоугольник 109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53" name="Рисунок 5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654" name="TextBox 164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55" name="Прямоугольник со скругленными углами 107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6" name="Прямоугольник со скругленными углами 108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Скругленный прямоугольник 110"/>
          <p:cNvSpPr/>
          <p:nvPr/>
        </p:nvSpPr>
        <p:spPr>
          <a:xfrm>
            <a:off x="5451840" y="360"/>
            <a:ext cx="3259800" cy="51429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8" name="Прямая соединительная линия 1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9" name="Прямая соединительная линия 1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0" name="Прямоугольник со скругленными углами 109"/>
          <p:cNvSpPr/>
          <p:nvPr/>
        </p:nvSpPr>
        <p:spPr>
          <a:xfrm>
            <a:off x="5568840" y="0"/>
            <a:ext cx="3899880" cy="51433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1" name="TextBox 165"/>
          <p:cNvSpPr/>
          <p:nvPr/>
        </p:nvSpPr>
        <p:spPr>
          <a:xfrm>
            <a:off x="509400" y="1240200"/>
            <a:ext cx="45457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62" name="TextBox 166"/>
          <p:cNvSpPr/>
          <p:nvPr/>
        </p:nvSpPr>
        <p:spPr>
          <a:xfrm>
            <a:off x="505800" y="398160"/>
            <a:ext cx="45453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Скругленный прямоугольник 111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4" name="Прямоугольник со скругленными углами 110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5" name="Прямая соединительная линия 16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6" name="Прямая соединительная линия 16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7" name="Прямая соединительная линия 16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68" name="Рисунок 5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669" name="TextBox 167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0" name="TextBox 168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TextBox 169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72" name="Скругленный прямоугольник 112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3" name="Прямая соединительная линия 17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4" name="Скругленный прямоугольник 113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75" name="Рисунок 6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676" name="TextBox 170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7" name="Прямоугольник со скругленными углами 111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8" name="Прямоугольник со скругленными углами 112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Скругленный прямоугольник 114"/>
          <p:cNvSpPr/>
          <p:nvPr/>
        </p:nvSpPr>
        <p:spPr>
          <a:xfrm>
            <a:off x="5451840" y="360"/>
            <a:ext cx="3259800" cy="51429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Прямая соединительная линия 1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1" name="Прямая соединительная линия 1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2" name="Прямоугольник со скругленными углами 113"/>
          <p:cNvSpPr/>
          <p:nvPr/>
        </p:nvSpPr>
        <p:spPr>
          <a:xfrm>
            <a:off x="5568840" y="0"/>
            <a:ext cx="3899880" cy="51433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3" name="TextBox 171"/>
          <p:cNvSpPr/>
          <p:nvPr/>
        </p:nvSpPr>
        <p:spPr>
          <a:xfrm>
            <a:off x="509400" y="1240200"/>
            <a:ext cx="45457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4" name="TextBox 172"/>
          <p:cNvSpPr/>
          <p:nvPr/>
        </p:nvSpPr>
        <p:spPr>
          <a:xfrm>
            <a:off x="505800" y="398160"/>
            <a:ext cx="45453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898;g89d9307d70_13_164"/>
          <p:cNvSpPr/>
          <p:nvPr/>
        </p:nvSpPr>
        <p:spPr>
          <a:xfrm>
            <a:off x="361800" y="2197800"/>
            <a:ext cx="5862600" cy="74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686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2600" cy="2264400"/>
          </a:xfrm>
          <a:prstGeom prst="rect">
            <a:avLst/>
          </a:prstGeom>
          <a:ln w="0">
            <a:noFill/>
          </a:ln>
        </p:spPr>
      </p:pic>
      <p:sp>
        <p:nvSpPr>
          <p:cNvPr id="687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88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8200" cy="410040"/>
          </a:xfrm>
          <a:prstGeom prst="rect">
            <a:avLst/>
          </a:prstGeom>
          <a:ln w="0">
            <a:noFill/>
          </a:ln>
        </p:spPr>
      </p:pic>
      <p:pic>
        <p:nvPicPr>
          <p:cNvPr id="689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4840" cy="1130040"/>
          </a:xfrm>
          <a:prstGeom prst="rect">
            <a:avLst/>
          </a:prstGeom>
          <a:ln w="0">
            <a:noFill/>
          </a:ln>
        </p:spPr>
      </p:pic>
      <p:sp>
        <p:nvSpPr>
          <p:cNvPr id="690" name="Прямоугольник 7"/>
          <p:cNvSpPr/>
          <p:nvPr/>
        </p:nvSpPr>
        <p:spPr>
          <a:xfrm>
            <a:off x="1640880" y="4591440"/>
            <a:ext cx="2994840" cy="26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2024-08-22T14:03:34Z</dcterms:modified>
  <cp:revision>116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