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450EA0-AB39-4C0C-9FEA-CEE282CF92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6A7E5A-4733-4C9E-8B07-8086E2D14B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B9B567-20A4-4F5E-AD25-53912544E6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C1A437-0F55-4E1C-86BB-F1A73DC5FD9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5416AA-CAC8-44E7-9EB6-C551A4C9AE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5E7B22-C1DB-4E00-A4E2-4E23BD0140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532535-A1DB-47F9-8B7A-B48B9D53FD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E8528A-6C85-46AB-8BC9-6E88812D82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279740-AB55-447E-B0C3-562F76B3D3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680F94-D735-4E2F-BD8C-B3990C4937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47600A-9FA1-4F23-B9C6-AC0A1298B5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0DD228-F148-4263-8F4C-F35EBCFDE8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2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2819C2-0BBA-48DB-801B-335AED79CBA0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920" cy="22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880" cy="2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898;g89d9307d70_13_164"/>
          <p:cNvSpPr/>
          <p:nvPr/>
        </p:nvSpPr>
        <p:spPr>
          <a:xfrm>
            <a:off x="361800" y="2197800"/>
            <a:ext cx="5866560" cy="74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0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10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pic>
        <p:nvPicPr>
          <p:cNvPr id="10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800" cy="1134000"/>
          </a:xfrm>
          <a:prstGeom prst="rect">
            <a:avLst/>
          </a:prstGeom>
          <a:ln w="0">
            <a:noFill/>
          </a:ln>
        </p:spPr>
      </p:pic>
      <p:sp>
        <p:nvSpPr>
          <p:cNvPr id="104" name="Прямоугольник 7"/>
          <p:cNvSpPr/>
          <p:nvPr/>
        </p:nvSpPr>
        <p:spPr>
          <a:xfrm>
            <a:off x="1640880" y="459144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2024-08-22T13:30:59Z</dcterms:modified>
  <cp:revision>34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