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56.png" ContentType="image/png"/>
  <Override PartName="/ppt/media/image55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34.png" ContentType="image/png"/>
  <Override PartName="/ppt/media/image4.png" ContentType="image/png"/>
  <Override PartName="/ppt/media/image16.png" ContentType="image/png"/>
  <Override PartName="/ppt/media/image33.png" ContentType="image/png"/>
  <Override PartName="/ppt/media/image3.png" ContentType="image/png"/>
  <Override PartName="/ppt/media/image15.png" ContentType="image/png"/>
  <Override PartName="/ppt/media/image32.png" ContentType="image/png"/>
  <Override PartName="/ppt/media/image2.png" ContentType="image/png"/>
  <Override PartName="/ppt/media/image14.png" ContentType="image/png"/>
  <Override PartName="/ppt/media/image31.png" ContentType="image/png"/>
  <Override PartName="/ppt/media/image66.png" ContentType="image/png"/>
  <Override PartName="/ppt/media/image28.png" ContentType="image/png"/>
  <Override PartName="/ppt/media/image65.png" ContentType="image/png"/>
  <Override PartName="/ppt/media/image27.png" ContentType="image/png"/>
  <Override PartName="/ppt/media/image64.png" ContentType="image/png"/>
  <Override PartName="/ppt/media/image26.png" ContentType="image/png"/>
  <Override PartName="/ppt/media/image63.png" ContentType="image/png"/>
  <Override PartName="/ppt/media/image25.png" ContentType="image/png"/>
  <Override PartName="/ppt/media/image62.png" ContentType="image/png"/>
  <Override PartName="/ppt/media/image24.png" ContentType="image/png"/>
  <Override PartName="/ppt/media/image61.png" ContentType="image/png"/>
  <Override PartName="/ppt/media/image59.png" ContentType="image/png"/>
  <Override PartName="/ppt/media/image22.png" ContentType="image/png"/>
  <Override PartName="/ppt/media/image57.png" ContentType="image/png"/>
  <Override PartName="/ppt/media/image20.png" ContentType="image/png"/>
  <Override PartName="/ppt/media/image60.png" ContentType="image/png"/>
  <Override PartName="/ppt/media/image23.png" ContentType="image/png"/>
  <Override PartName="/ppt/media/image58.png" ContentType="image/png"/>
  <Override PartName="/ppt/media/image21.png" ContentType="image/png"/>
  <Override PartName="/ppt/media/image17.png" ContentType="image/png"/>
  <Override PartName="/ppt/media/image5.png" ContentType="image/png"/>
  <Override PartName="/ppt/media/image35.png" ContentType="image/png"/>
  <Override PartName="/ppt/media/image10.png" ContentType="image/png"/>
  <Override PartName="/ppt/media/image47.png" ContentType="image/png"/>
  <Override PartName="/ppt/media/image29.png" ContentType="image/png"/>
  <Override PartName="/ppt/media/image18.png" ContentType="image/png"/>
  <Override PartName="/ppt/media/image6.png" ContentType="image/png"/>
  <Override PartName="/ppt/media/image36.png" ContentType="image/png"/>
  <Override PartName="/ppt/media/image11.png" ContentType="image/png"/>
  <Override PartName="/ppt/media/image48.png" ContentType="image/png"/>
  <Override PartName="/ppt/media/image19.png" ContentType="image/png"/>
  <Override PartName="/ppt/media/image7.png" ContentType="image/png"/>
  <Override PartName="/ppt/media/image37.png" ContentType="image/png"/>
  <Override PartName="/ppt/media/image12.png" ContentType="image/png"/>
  <Override PartName="/ppt/media/image49.png" ContentType="image/png"/>
  <Override PartName="/ppt/media/image8.png" ContentType="image/png"/>
  <Override PartName="/ppt/media/image38.png" ContentType="image/png"/>
  <Override PartName="/ppt/media/image1.png" ContentType="image/png"/>
  <Override PartName="/ppt/media/image13.png" ContentType="image/png"/>
  <Override PartName="/ppt/media/image9.png" ContentType="image/png"/>
  <Override PartName="/ppt/media/image39.png" ContentType="image/png"/>
  <Override PartName="/ppt/media/image30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presProps.xml" ContentType="application/vnd.openxmlformats-officedocument.presentationml.presProps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5.xml.rels" ContentType="application/vnd.openxmlformats-package.relationships+xml"/>
  <Override PartName="/ppt/slides/_rels/slide3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10.xml.rels" ContentType="application/vnd.openxmlformats-package.relationships+xml"/>
  <Override PartName="/ppt/slides/_rels/slide59.xml.rels" ContentType="application/vnd.openxmlformats-package.relationships+xml"/>
  <Override PartName="/ppt/slides/_rels/slide25.xml.rels" ContentType="application/vnd.openxmlformats-package.relationships+xml"/>
  <Override PartName="/ppt/slides/_rels/slide83.xml.rels" ContentType="application/vnd.openxmlformats-package.relationships+xml"/>
  <Override PartName="/ppt/slides/_rels/slide79.xml.rels" ContentType="application/vnd.openxmlformats-package.relationships+xml"/>
  <Override PartName="/ppt/slides/_rels/slide30.xml.rels" ContentType="application/vnd.openxmlformats-package.relationships+xml"/>
  <Override PartName="/ppt/slides/_rels/slide90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26.xml.rels" ContentType="application/vnd.openxmlformats-package.relationships+xml"/>
  <Override PartName="/ppt/slides/_rels/slide86.xml.rels" ContentType="application/vnd.openxmlformats-package.relationships+xml"/>
  <Override PartName="/ppt/slides/_rels/slide2.xml.rels" ContentType="application/vnd.openxmlformats-package.relationships+xml"/>
  <Override PartName="/ppt/slides/_rels/slide71.xml.rels" ContentType="application/vnd.openxmlformats-package.relationships+xml"/>
  <Override PartName="/ppt/slides/_rels/slide67.xml.rels" ContentType="application/vnd.openxmlformats-package.relationships+xml"/>
  <Override PartName="/ppt/slides/_rels/slide77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27.xml.rels" ContentType="application/vnd.openxmlformats-package.relationships+xml"/>
  <Override PartName="/ppt/slides/_rels/slide36.xml.rels" ContentType="application/vnd.openxmlformats-package.relationships+xml"/>
  <Override PartName="/ppt/slides/_rels/slide39.xml.rels" ContentType="application/vnd.openxmlformats-package.relationships+xml"/>
  <Override PartName="/ppt/slides/_rels/slide11.xml.rels" ContentType="application/vnd.openxmlformats-package.relationships+xml"/>
  <Override PartName="/ppt/slides/_rels/slide48.xml.rels" ContentType="application/vnd.openxmlformats-package.relationships+xml"/>
  <Override PartName="/ppt/slides/_rels/slide55.xml.rels" ContentType="application/vnd.openxmlformats-package.relationships+xml"/>
  <Override PartName="/ppt/slides/_rels/slide6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28.xml.rels" ContentType="application/vnd.openxmlformats-package.relationships+xml"/>
  <Override PartName="/ppt/slides/_rels/slide81.xml.rels" ContentType="application/vnd.openxmlformats-package.relationships+xml"/>
  <Override PartName="/ppt/slides/_rels/slide65.xml.rels" ContentType="application/vnd.openxmlformats-package.relationships+xml"/>
  <Override PartName="/ppt/slides/_rels/slide74.xml.rels" ContentType="application/vnd.openxmlformats-package.relationships+xml"/>
  <Override PartName="/ppt/slides/_rels/slide58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54.xml.rels" ContentType="application/vnd.openxmlformats-package.relationships+xml"/>
  <Override PartName="/ppt/slides/_rels/slide4.xml.rels" ContentType="application/vnd.openxmlformats-package.relationships+xml"/>
  <Override PartName="/ppt/slides/_rels/slide63.xml.rels" ContentType="application/vnd.openxmlformats-package.relationships+xml"/>
  <Override PartName="/ppt/slides/_rels/slide70.xml.rels" ContentType="application/vnd.openxmlformats-package.relationships+xml"/>
  <Override PartName="/ppt/slides/_rels/slide47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62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76.xml.rels" ContentType="application/vnd.openxmlformats-package.relationships+xml"/>
  <Override PartName="/ppt/slides/_rels/slide31.xml.rels" ContentType="application/vnd.openxmlformats-package.relationships+xml"/>
  <Override PartName="/ppt/slides/_rels/slide84.xml.rels" ContentType="application/vnd.openxmlformats-package.relationships+xml"/>
  <Override PartName="/ppt/slides/_rels/slide91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89.xml.rels" ContentType="application/vnd.openxmlformats-package.relationships+xml"/>
  <Override PartName="/ppt/slides/_rels/slide14.xml.rels" ContentType="application/vnd.openxmlformats-package.relationships+xml"/>
  <Override PartName="/ppt/slides/_rels/slide66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75.xml.rels" ContentType="application/vnd.openxmlformats-package.relationships+xml"/>
  <Override PartName="/ppt/slides/_rels/slide82.xml.rels" ContentType="application/vnd.openxmlformats-package.relationships+xml"/>
  <Override PartName="/ppt/slides/_rels/slide88.xml.rels" ContentType="application/vnd.openxmlformats-package.relationships+xml"/>
  <Override PartName="/ppt/slides/_rels/slide69.xml.rels" ContentType="application/vnd.openxmlformats-package.relationships+xml"/>
  <Override PartName="/ppt/slides/_rels/slide73.xml.rels" ContentType="application/vnd.openxmlformats-package.relationships+xml"/>
  <Override PartName="/ppt/slides/_rels/slide80.xml.rels" ContentType="application/vnd.openxmlformats-package.relationships+xml"/>
  <Override PartName="/ppt/slides/_rels/slide78.xml.rels" ContentType="application/vnd.openxmlformats-package.relationships+xml"/>
  <Override PartName="/ppt/slides/_rels/slide3.xml.rels" ContentType="application/vnd.openxmlformats-package.relationships+xml"/>
  <Override PartName="/ppt/slides/_rels/slide87.xml.rels" ContentType="application/vnd.openxmlformats-package.relationships+xml"/>
  <Override PartName="/ppt/slides/_rels/slide68.xml.rels" ContentType="application/vnd.openxmlformats-package.relationships+xml"/>
  <Override PartName="/ppt/slides/_rels/slide72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4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81.xml" ContentType="application/vnd.openxmlformats-officedocument.presentationml.slide+xml"/>
  <Override PartName="/ppt/slides/slide4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43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28.xml" ContentType="application/vnd.openxmlformats-officedocument.presentationml.slide+xml"/>
  <Override PartName="/ppt/slides/slide70.xml" ContentType="application/vnd.openxmlformats-officedocument.presentationml.slide+xml"/>
  <Override PartName="/ppt/slides/slide65.xml" ContentType="application/vnd.openxmlformats-officedocument.presentationml.slide+xml"/>
  <Override PartName="/ppt/slides/slide29.xml" ContentType="application/vnd.openxmlformats-officedocument.presentationml.slide+xml"/>
  <Override PartName="/ppt/slides/slide71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89.xml" ContentType="application/vnd.openxmlformats-officedocument.presentationml.slide+xml"/>
  <Override PartName="/ppt/slides/slide77.xml" ContentType="application/vnd.openxmlformats-officedocument.presentationml.slide+xml"/>
  <Override PartName="/ppt/slides/slide40.xml" ContentType="application/vnd.openxmlformats-officedocument.presentationml.slide+xml"/>
  <Override PartName="/ppt/slides/slide88.xml" ContentType="application/vnd.openxmlformats-officedocument.presentationml.slide+xml"/>
  <Override PartName="/ppt/slides/slide76.xml" ContentType="application/vnd.openxmlformats-officedocument.presentationml.slide+xml"/>
  <Override PartName="/ppt/slides/slide8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85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79.xml" ContentType="application/vnd.openxmlformats-officedocument.presentationml.slide+xml"/>
  <Override PartName="/ppt/slides/slide42.xml" ContentType="application/vnd.openxmlformats-officedocument.presentationml.slide+xml"/>
  <Override PartName="/ppt/slides/slide78.xml" ContentType="application/vnd.openxmlformats-officedocument.presentationml.slide+xml"/>
  <Override PartName="/ppt/slides/slide41.xml" ContentType="application/vnd.openxmlformats-officedocument.presentationml.slide+xml"/>
  <Override PartName="/ppt/slides/slide72.xml" ContentType="application/vnd.openxmlformats-officedocument.presentationml.slide+xml"/>
  <Override PartName="/ppt/slides/slide91.xml" ContentType="application/vnd.openxmlformats-officedocument.presentationml.slide+xml"/>
  <Override PartName="/ppt/slides/slide26.xml" ContentType="application/vnd.openxmlformats-officedocument.presentationml.slide+xml"/>
  <Override PartName="/ppt/slides/slide90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19.xml" ContentType="application/vnd.openxmlformats-officedocument.presentationml.slide+xml"/>
  <Override PartName="/ppt/slides/slide84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8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80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</p:sldIdLst>
  <p:sldSz cx="9144000" cy="5148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80" Type="http://schemas.openxmlformats.org/officeDocument/2006/relationships/slide" Target="slides/slide78.xml"/><Relationship Id="rId81" Type="http://schemas.openxmlformats.org/officeDocument/2006/relationships/slide" Target="slides/slide79.xml"/><Relationship Id="rId82" Type="http://schemas.openxmlformats.org/officeDocument/2006/relationships/slide" Target="slides/slide80.xml"/><Relationship Id="rId83" Type="http://schemas.openxmlformats.org/officeDocument/2006/relationships/slide" Target="slides/slide81.xml"/><Relationship Id="rId84" Type="http://schemas.openxmlformats.org/officeDocument/2006/relationships/slide" Target="slides/slide82.xml"/><Relationship Id="rId85" Type="http://schemas.openxmlformats.org/officeDocument/2006/relationships/slide" Target="slides/slide83.xml"/><Relationship Id="rId86" Type="http://schemas.openxmlformats.org/officeDocument/2006/relationships/slide" Target="slides/slide84.xml"/><Relationship Id="rId87" Type="http://schemas.openxmlformats.org/officeDocument/2006/relationships/slide" Target="slides/slide85.xml"/><Relationship Id="rId88" Type="http://schemas.openxmlformats.org/officeDocument/2006/relationships/slide" Target="slides/slide86.xml"/><Relationship Id="rId89" Type="http://schemas.openxmlformats.org/officeDocument/2006/relationships/slide" Target="slides/slide87.xml"/><Relationship Id="rId90" Type="http://schemas.openxmlformats.org/officeDocument/2006/relationships/slide" Target="slides/slide88.xml"/><Relationship Id="rId91" Type="http://schemas.openxmlformats.org/officeDocument/2006/relationships/slide" Target="slides/slide89.xml"/><Relationship Id="rId92" Type="http://schemas.openxmlformats.org/officeDocument/2006/relationships/slide" Target="slides/slide90.xml"/><Relationship Id="rId93" Type="http://schemas.openxmlformats.org/officeDocument/2006/relationships/slide" Target="slides/slide91.xml"/><Relationship Id="rId9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A8E422-4A89-4F12-B2B4-37A20A25884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402B245-C3FF-4FAE-96A2-11B74D12F81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F5997AE-9B91-4507-8630-9EC42F7AC58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C3BFC1C-7531-4D3C-95A6-099BEB7B055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8B9123-6260-4FDA-9FB0-9B1DEC9AEE9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C0DED8D-D1C4-45E9-B94A-D24007C613D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8B9E8B-5A75-44FB-809F-A811F24D815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6E87E51-8A22-4955-B1E4-D6F0882A526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643BF88-0370-421F-954D-C6701F57E7D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20C7846-BD9C-4C76-A591-5D87212F296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6F9A2D-DF7B-44A4-BA96-F7E04249FB3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369374F-931D-48BF-86BA-4431F582068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7960" y="4770720"/>
            <a:ext cx="3080520" cy="26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6960" y="4770720"/>
            <a:ext cx="2051640" cy="26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13C455C-B489-4704-8CB4-FE686FBA4058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7840" y="4770720"/>
            <a:ext cx="2051640" cy="26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1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1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1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1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1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1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slideLayout" Target="../slideLayouts/slideLayout1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slideLayout" Target="../slideLayouts/slideLayout1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slideLayout" Target="../slideLayouts/slideLayout1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slideLayout" Target="../slideLayouts/slideLayout1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slideLayout" Target="../slideLayouts/slideLayout1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slideLayout" Target="../slideLayouts/slideLayout1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slideLayout" Target="../slideLayouts/slideLayout1.xml"/>
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image" Target="../media/image64.png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1880" cy="2263680"/>
          </a:xfrm>
          <a:prstGeom prst="rect">
            <a:avLst/>
          </a:prstGeom>
          <a:ln w="0">
            <a:noFill/>
          </a:ln>
        </p:spPr>
      </p:pic>
      <p:sp>
        <p:nvSpPr>
          <p:cNvPr id="42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37480" cy="409320"/>
          </a:xfrm>
          <a:prstGeom prst="rect">
            <a:avLst/>
          </a:prstGeom>
          <a:ln w="0">
            <a:noFill/>
          </a:ln>
        </p:spPr>
      </p:pic>
      <p:sp>
        <p:nvSpPr>
          <p:cNvPr id="44" name="TextBox 9"/>
          <p:cNvSpPr/>
          <p:nvPr/>
        </p:nvSpPr>
        <p:spPr>
          <a:xfrm>
            <a:off x="361080" y="1477080"/>
            <a:ext cx="5421240" cy="22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5" name="Прямоугольник 7"/>
          <p:cNvSpPr/>
          <p:nvPr/>
        </p:nvSpPr>
        <p:spPr>
          <a:xfrm>
            <a:off x="460080" y="4669560"/>
            <a:ext cx="2994120" cy="26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6" name="Рисунок 8" descr=""/>
          <p:cNvPicPr/>
          <p:nvPr/>
        </p:nvPicPr>
        <p:blipFill>
          <a:blip r:embed="rId3"/>
          <a:stretch/>
        </p:blipFill>
        <p:spPr>
          <a:xfrm>
            <a:off x="2423160" y="4670280"/>
            <a:ext cx="286200" cy="28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Скругленный прямоугольник 9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Прямая соединительная линия 1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Прямая соединительная линия 13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Прямоугольник со скругленными углами 9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TextBox 15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2" name="TextBox 16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Скругленный прямоугольник 10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Прямоугольник со скругленными углами 10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ая соединительная линия 1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Прямая соединительная линия 1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Прямая соединительная линия 16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Рисунок 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119" name="TextBox 17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0" name="TextBox 18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9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22" name="Скругленный прямоугольник 12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ая соединительная линия 1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Скругленный прямоугольник 13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5" name="Рисунок 9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126" name="TextBox 20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" name="Прямоугольник со скругленными углами 11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со скругленными углами 12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Скругленный прямоугольник 14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Прямая соединительная линия 18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Прямая соединительная линия 1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13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TextBox 21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" name="TextBox 22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Скругленный прямоугольник 15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14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Прямая соединительная линия 20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Прямая соединительная линия 21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Прямая соединительная линия 22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0" name="Рисунок 10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141" name="TextBox 23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" name="TextBox 24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25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44" name="Скругленный прямоугольник 16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Прямая соединительная линия 23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Скругленный прямоугольник 17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7" name="Рисунок 11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148" name="TextBox 26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Прямоугольник со скругленными углами 15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Прямоугольник со скругленными углами 16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Скругленный прямоугольник 18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Прямая соединительная линия 2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ая соединительная линия 2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Прямоугольник со скругленными углами 17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TextBox 27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6" name="TextBox 28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Скругленный прямоугольник 19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Прямоугольник со скругленными углами 18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Прямая соединительная линия 26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Прямая соединительная линия 2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Прямая соединительная линия 30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2" name="Рисунок 12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163" name="TextBox 29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" name="TextBox 30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31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66" name="Скругленный прямоугольник 20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Прямая соединительная линия 3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Скругленный прямоугольник 21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9" name="Рисунок 13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170" name="TextBox 32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1" name="Прямоугольник со скругленными углами 19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Прямоугольник со скругленными углами 20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Скругленный прямоугольник 22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Прямая соединительная линия 3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Прямая соединительная линия 3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21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TextBox 33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8" name="TextBox 34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5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3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Прямая соединительная линия 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8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53" name="TextBox 6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TextBox 10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Скругленный прямоугольник 23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Прямоугольник со скругленными углами 22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Прямая соединительная линия 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Прямая соединительная линия 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Прямая соединительная линия 3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4" name="Рисунок 14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185" name="TextBox 35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" name="TextBox 36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37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88" name="Скругленный прямоугольник 24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Прямая соединительная линия 3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Скругленный прямоугольник 25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1" name="Рисунок 15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192" name="TextBox 38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3" name="Прямоугольник со скругленными углами 23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Прямоугольник со скругленными углами 24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Скругленный прямоугольник 26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ая соединительная линия 3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ая соединительная линия 4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Прямоугольник со скругленными углами 25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TextBox 39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0" name="TextBox 40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Скругленный прямоугольник 27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Прямоугольник со скругленными углами 26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Прямая соединительная линия 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Прямая соединительная линия 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Прямая соединительная линия 4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6" name="Рисунок 16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207" name="TextBox 41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8" name="TextBox 42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43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10" name="Скругленный прямоугольник 28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Прямая соединительная линия 4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Скругленный прямоугольник 29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Рисунок 17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214" name="TextBox 44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27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28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Скругленный прямоугольник 30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Прямая соединительная линия 4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ая соединительная линия 4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Прямоугольник со скругленными углами 29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TextBox 45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2" name="TextBox 46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Скругленный прямоугольник 31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Прямоугольник со скругленными углами 30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Прямая соединительная линия 4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Прямая соединительная линия 4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Прямая соединительная линия 4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8" name="Рисунок 1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229" name="TextBox 47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0" name="TextBox 48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Box 49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32" name="Скругленный прямоугольник 32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Прямая соединительная линия 5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Скругленный прямоугольник 33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5" name="Рисунок 2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236" name="TextBox 50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7" name="Прямоугольник со скругленными углами 31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Прямоугольник со скругленными углами 32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Скругленный прямоугольник 34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ая соединительная линия 5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Прямая соединительная линия 5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Прямоугольник со скругленными углами 33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TextBox 51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4" name="TextBox 52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Скругленный прямоугольник 35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Прямоугольник со скругленными углами 34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Прямая соединительная линия 5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Прямая соединительная линия 5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ая соединительная линия 5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0" name="Рисунок 2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251" name="TextBox 53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2" name="TextBox 54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4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" name="Скругленный прямоугольник 5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ая соединительная линия 2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Скругленный прямоугольник 11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Рисунок 1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60" name="TextBox 6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Прямоугольник со скругленными углами 3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Прямоугольник со скругленными углами 3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Box 55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54" name="Скругленный прямоугольник 36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Прямая соединительная линия 5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Скругленный прямоугольник 37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7" name="Рисунок 2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258" name="TextBox 56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35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Прямоугольник со скругленными углами 36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Скругленный прямоугольник 38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Прямая соединительная линия 5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Прямая соединительная линия 5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37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5" name="TextBox 57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6" name="TextBox 58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Скругленный прямоугольник 39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Прямоугольник со скругленными углами 38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Прямая соединительная линия 5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Прямая соединительная линия 6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Прямая соединительная линия 6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2" name="Рисунок 2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273" name="TextBox 59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4" name="TextBox 60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Box 61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76" name="Скругленный прямоугольник 40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Прямая соединительная линия 6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Скругленный прямоугольник 41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9" name="Рисунок 2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280" name="TextBox 62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1" name="Прямоугольник со скругленными углами 39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Прямоугольник со скругленными углами 40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Скругленный прямоугольник 42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Прямая соединительная линия 6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Прямая соединительная линия 6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Прямоугольник со скругленными углами 41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7" name="TextBox 63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8" name="TextBox 64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Скругленный прямоугольник 43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Прямоугольник со скругленными углами 42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ая соединительная линия 6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ая соединительная линия 6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ая соединительная линия 6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Рисунок 2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295" name="TextBox 65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6" name="TextBox 66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Box 67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98" name="Скругленный прямоугольник 44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Прямая соединительная линия 6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Скругленный прямоугольник 45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1" name="Рисунок 2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302" name="TextBox 68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3" name="Прямоугольник со скругленными углами 43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" name="Прямоугольник со скругленными углами 44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Скругленный прямоугольник 46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Прямая соединительная линия 6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Прямая соединительная линия 7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Прямоугольник со скругленными углами 45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9" name="TextBox 69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0" name="TextBox 70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Скругленный прямоугольник 47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Прямоугольник со скругленными углами 46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3" name="Прямая соединительная линия 7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Прямая соединительная линия 7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ая соединительная линия 7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6" name="Рисунок 2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317" name="TextBox 71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8" name="TextBox 72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Box 73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20" name="Скругленный прямоугольник 48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Прямая соединительная линия 7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Скругленный прямоугольник 49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3" name="Рисунок 2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324" name="TextBox 74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5" name="Прямоугольник со скругленными углами 47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Прямоугольник со скругленными углами 48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Скругленный прямоугольник 5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Прямоугольник со скругленными углами 3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Box 6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TextBox 10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Скругленный прямоугольник 50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ая соединительная линия 7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Прямая соединительная линия 7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Прямоугольник со скругленными углами 49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1" name="TextBox 75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2" name="TextBox 76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Скругленный прямоугольник 51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Прямоугольник со скругленными углами 50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5" name="Прямая соединительная линия 7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ая соединительная линия 7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Прямая соединительная линия 7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8" name="Рисунок 2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339" name="TextBox 77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0" name="TextBox 78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79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42" name="Скругленный прямоугольник 52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Прямая соединительная линия 8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Скругленный прямоугольник 53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45" name="Рисунок 3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346" name="TextBox 80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7" name="Прямоугольник со скругленными углами 51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8" name="Прямоугольник со скругленными углами 52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Скругленный прямоугольник 54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Прямая соединительная линия 8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Прямая соединительная линия 8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Прямоугольник со скругленными углами 53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81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4" name="TextBox 82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Скругленный прямоугольник 55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54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7" name="Прямая соединительная линия 8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Прямая соединительная линия 8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Прямая соединительная линия 8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0" name="Рисунок 3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361" name="TextBox 83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2" name="TextBox 84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Box 85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64" name="Скругленный прямоугольник 56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Прямая соединительная линия 8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Скругленный прямоугольник 57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7" name="Рисунок 3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368" name="TextBox 86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9" name="Прямоугольник со скругленными углами 55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Прямоугольник со скругленными углами 56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Скругленный прямоугольник 58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Прямая соединительная линия 8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Прямая соединительная линия 8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Прямоугольник со скругленными углами 57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5" name="TextBox 87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6" name="TextBox 88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Скругленный прямоугольник 59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Прямоугольник со скругленными углами 58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9" name="Прямая соединительная линия 8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Прямая соединительная линия 9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Прямая соединительная линия 9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2" name="Рисунок 3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383" name="TextBox 89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4" name="TextBox 90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Box 91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86" name="Скругленный прямоугольник 60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Прямая соединительная линия 9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Скругленный прямоугольник 61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9" name="Рисунок 3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390" name="TextBox 92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1" name="Прямоугольник со скругленными углами 59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2" name="Прямоугольник со скругленными углами 60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Скругленный прямоугольник 62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Прямая соединительная линия 9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Прямая соединительная линия 9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Прямоугольник со скругленными углами 61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TextBox 93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8" name="TextBox 94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Скругленный прямоугольник 1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Прямоугольник со скругленными углами 1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Прямая соединительная линия 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ая соединительная линия 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Прямая соединительная линия 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" name="Рисунок 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75" name="TextBox 1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TextBox 2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Скругленный прямоугольник 63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Прямоугольник со скругленными углами 62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1" name="Прямая соединительная линия 9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Прямая соединительная линия 9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Прямая соединительная линия 9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4" name="Рисунок 3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405" name="TextBox 95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6" name="TextBox 96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Box 97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08" name="Скругленный прямоугольник 64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Прямая соединительная линия 9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Скругленный прямоугольник 65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1" name="Рисунок 3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8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3" name="Прямоугольник со скругленными углами 63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4" name="Прямоугольник со скругленными углами 64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Скругленный прямоугольник 66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Прямая соединительная линия 9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Прямая соединительная линия 10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Прямоугольник со скругленными углами 65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TextBox 99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0" name="TextBox 100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Скругленный прямоугольник 67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Прямоугольник со скругленными углами 66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3" name="Прямая соединительная линия 10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Прямая соединительная линия 10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Прямая соединительная линия 10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6" name="Рисунок 3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427" name="TextBox 101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8" name="TextBox 102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extBox 103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30" name="Скругленный прямоугольник 68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Прямая соединительная линия 10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Скругленный прямоугольник 69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3" name="Рисунок 3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434" name="TextBox 104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5" name="Прямоугольник со скругленными углами 67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Прямоугольник со скругленными углами 68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Скругленный прямоугольник 70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Прямая соединительная линия 10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Прямая соединительная линия 10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Прямоугольник со скругленными углами 69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1" name="TextBox 105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42" name="TextBox 106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Скругленный прямоугольник 71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Прямоугольник со скругленными углами 70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5" name="Прямая соединительная линия 10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Прямая соединительная линия 10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Прямая соединительная линия 10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8" name="Рисунок 3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07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0" name="TextBox 108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xtBox 109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52" name="Скругленный прямоугольник 72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Прямая соединительная линия 11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Скругленный прямоугольник 73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55" name="Рисунок 4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456" name="TextBox 110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7" name="Прямоугольник со скругленными углами 71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8" name="Прямоугольник со скругленными углами 72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Скругленный прямоугольник 74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Прямая соединительная линия 11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Прямая соединительная линия 11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Прямоугольник со скругленными углами 73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3" name="TextBox 111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64" name="TextBox 112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Скругленный прямоугольник 75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6" name="Прямоугольник со скругленными углами 74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7" name="Прямая соединительная линия 11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Прямая соединительная линия 11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Прямая соединительная линия 11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0" name="Рисунок 4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471" name="TextBox 113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2" name="TextBox 114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3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8" name="Скругленный прямоугольник 2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Прямая соединительная линия 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Скругленный прямоугольник 3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Рисунок 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82" name="TextBox 4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Прямоугольник со скругленными углами 2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Прямоугольник со скругленными углами 4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TextBox 115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74" name="Скругленный прямоугольник 76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Прямая соединительная линия 11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Скругленный прямоугольник 77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7" name="Рисунок 4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478" name="TextBox 116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9" name="Прямоугольник со скругленными углами 75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0" name="Прямоугольник со скругленными углами 76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Скругленный прямоугольник 78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Прямая соединительная линия 11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Прямая соединительная линия 11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Прямоугольник со скругленными углами 77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5" name="TextBox 117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86" name="TextBox 118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Скругленный прямоугольник 79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Прямоугольник со скругленными углами 78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9" name="Прямая соединительная линия 11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0" name="Прямая соединительная линия 12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1" name="Прямая соединительная линия 12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2" name="Рисунок 4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493" name="TextBox 119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94" name="TextBox 120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TextBox 121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96" name="Скругленный прямоугольник 80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Прямая соединительная линия 12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Скругленный прямоугольник 81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9" name="Рисунок 4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500" name="TextBox 122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01" name="Прямоугольник со скругленными углами 79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2" name="Прямоугольник со скругленными углами 80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Скругленный прямоугольник 82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4" name="Прямая соединительная линия 12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Прямая соединительная линия 12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6" name="Прямоугольник со скругленными углами 81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7" name="TextBox 123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08" name="TextBox 124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Скругленный прямоугольник 83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0" name="Прямоугольник со скругленными углами 82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1" name="Прямая соединительная линия 12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2" name="Прямая соединительная линия 12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3" name="Прямая соединительная линия 12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14" name="Рисунок 4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515" name="TextBox 125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16" name="TextBox 126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TextBox 127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18" name="Скругленный прямоугольник 84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9" name="Прямая соединительная линия 12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Скругленный прямоугольник 85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1" name="Рисунок 4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522" name="TextBox 128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23" name="Прямоугольник со скругленными углами 83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4" name="Прямоугольник со скругленными углами 84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Скругленный прямоугольник 86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6" name="Прямая соединительная линия 12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7" name="Прямая соединительная линия 13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Прямоугольник со скругленными углами 85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9" name="TextBox 129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0" name="TextBox 130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Скругленный прямоугольник 87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2" name="Прямоугольник со скругленными углами 86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3" name="Прямая соединительная линия 13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4" name="Прямая соединительная линия 13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5" name="Прямая соединительная линия 1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36" name="Рисунок 4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537" name="TextBox 131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8" name="TextBox 132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TextBox 133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40" name="Скругленный прямоугольник 88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1" name="Прямая соединительная линия 13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2" name="Скругленный прямоугольник 89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43" name="Рисунок 4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544" name="TextBox 134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5" name="Прямоугольник со скругленными углами 87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6" name="Прямоугольник со скругленными углами 88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Скругленный прямоугольник 4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Прямая соединительная линия 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Прямая соединительная линия 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Прямоугольник со скругленными углами 5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Box 5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TextBox 7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Скругленный прямоугольник 90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8" name="Прямая соединительная линия 1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9" name="Прямая соединительная линия 1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0" name="Прямоугольник со скругленными углами 89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1" name="TextBox 135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52" name="TextBox 136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Скругленный прямоугольник 91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4" name="Прямоугольник со скругленными углами 90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5" name="Прямая соединительная линия 13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6" name="Прямая соединительная линия 13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7" name="Прямая соединительная линия 13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58" name="Рисунок 4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559" name="TextBox 137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60" name="TextBox 138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TextBox 139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2" name="Скругленный прямоугольник 92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3" name="Прямая соединительная линия 14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4" name="Скругленный прямоугольник 93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65" name="Рисунок 5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566" name="TextBox 140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67" name="Прямоугольник со скругленными углами 91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8" name="Прямоугольник со скругленными углами 92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Скругленный прямоугольник 94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0" name="Прямая соединительная линия 1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1" name="Прямая соединительная линия 1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2" name="Прямоугольник со скругленными углами 93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3" name="TextBox 141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74" name="TextBox 142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Скругленный прямоугольник 95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6" name="Прямоугольник со скругленными углами 94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7" name="Прямая соединительная линия 14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8" name="Прямая соединительная линия 14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9" name="Прямая соединительная линия 14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80" name="Рисунок 5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581" name="TextBox 143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82" name="TextBox 144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TextBox 145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84" name="Скругленный прямоугольник 96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5" name="Прямая соединительная линия 14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6" name="Скругленный прямоугольник 97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87" name="Рисунок 5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588" name="TextBox 146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89" name="Прямоугольник со скругленными углами 95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0" name="Прямоугольник со скругленными углами 96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Скругленный прямоугольник 98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2" name="Прямая соединительная линия 14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3" name="Прямая соединительная линия 14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4" name="Прямоугольник со скругленными углами 97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5" name="TextBox 147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96" name="TextBox 148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Скругленный прямоугольник 99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8" name="Прямоугольник со скругленными углами 98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9" name="Прямая соединительная линия 14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0" name="Прямая соединительная линия 15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1" name="Прямая соединительная линия 15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02" name="Рисунок 5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603" name="TextBox 149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04" name="TextBox 150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TextBox 151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606" name="Скругленный прямоугольник 100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7" name="Прямая соединительная линия 15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8" name="Скругленный прямоугольник 101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09" name="Рисунок 5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610" name="TextBox 152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1" name="Прямоугольник со скругленными углами 99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2" name="Прямоугольник со скругленными углами 100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Скругленный прямоугольник 102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4" name="Прямая соединительная линия 15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5" name="Прямая соединительная линия 15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6" name="Прямоугольник со скругленными углами 101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7" name="TextBox 153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8" name="TextBox 154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Скругленный прямоугольник 6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Прямоугольник со скругленными углами 6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Прямая соединительная линия 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Прямая соединительная линия 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Прямая соединительная линия 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Рисунок 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97" name="TextBox 8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TextBox 11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Скругленный прямоугольник 103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0" name="Прямоугольник со скругленными углами 102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1" name="Прямая соединительная линия 15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2" name="Прямая соединительная линия 15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3" name="Прямая соединительная линия 15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24" name="Рисунок 5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625" name="TextBox 155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26" name="TextBox 156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TextBox 157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628" name="Скругленный прямоугольник 104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9" name="Прямая соединительная линия 15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0" name="Скругленный прямоугольник 105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31" name="Рисунок 5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632" name="TextBox 158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33" name="Прямоугольник со скругленными углами 103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4" name="Прямоугольник со скругленными углами 104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Скругленный прямоугольник 106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6" name="Прямая соединительная линия 15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7" name="Прямая соединительная линия 16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8" name="Прямоугольник со скругленными углами 105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9" name="TextBox 159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40" name="TextBox 160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Скругленный прямоугольник 107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2" name="Прямоугольник со скругленными углами 106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3" name="Прямая соединительная линия 16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4" name="Прямая соединительная линия 16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5" name="Прямая соединительная линия 16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46" name="Рисунок 5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647" name="TextBox 161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48" name="TextBox 162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TextBox 163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650" name="Скругленный прямоугольник 108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1" name="Прямая соединительная линия 16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2" name="Скругленный прямоугольник 109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53" name="Рисунок 5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654" name="TextBox 164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55" name="Прямоугольник со скругленными углами 107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6" name="Прямоугольник со скругленными углами 108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Скругленный прямоугольник 110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8" name="Прямая соединительная линия 16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9" name="Прямая соединительная линия 16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0" name="Прямоугольник со скругленными углами 109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1" name="TextBox 165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62" name="TextBox 166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Скругленный прямоугольник 111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4" name="Прямоугольник со скругленными углами 110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5" name="Прямая соединительная линия 16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6" name="Прямая соединительная линия 16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7" name="Прямая соединительная линия 16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68" name="Рисунок 5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669" name="TextBox 167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70" name="TextBox 168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TextBox 169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672" name="Скругленный прямоугольник 112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3" name="Прямая соединительная линия 17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4" name="Скругленный прямоугольник 113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75" name="Рисунок 6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676" name="TextBox 170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77" name="Прямоугольник со скругленными углами 111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8" name="Прямоугольник со скругленными углами 112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Скругленный прямоугольник 114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0" name="Прямая соединительная линия 17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1" name="Прямая соединительная линия 17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2" name="Прямоугольник со скругленными углами 113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83" name="TextBox 171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4" name="TextBox 172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Скругленный прямоугольник 115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6" name="Прямоугольник со скругленными углами 114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87" name="Прямая соединительная линия 17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8" name="Прямая соединительная линия 17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9" name="Прямая соединительная линия 17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90" name="Рисунок 6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691" name="TextBox 173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92" name="TextBox 174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12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00" name="Скругленный прямоугольник 7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ая соединительная линия 1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Скругленный прямоугольник 8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Рисунок 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104" name="TextBox 13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Прямоугольник со скругленными углами 7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Прямоугольник со скругленными углами 8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TextBox 175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694" name="Скругленный прямоугольник 116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5" name="Прямая соединительная линия 17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6" name="Скругленный прямоугольник 117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97" name="Рисунок 6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698" name="TextBox 176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99" name="Прямоугольник со скругленными углами 115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0" name="Прямоугольник со скругленными углами 116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898;g89d9307d70_13_164"/>
          <p:cNvSpPr/>
          <p:nvPr/>
        </p:nvSpPr>
        <p:spPr>
          <a:xfrm>
            <a:off x="361800" y="2197800"/>
            <a:ext cx="5861880" cy="74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Arial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702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1880" cy="2263680"/>
          </a:xfrm>
          <a:prstGeom prst="rect">
            <a:avLst/>
          </a:prstGeom>
          <a:ln w="0">
            <a:noFill/>
          </a:ln>
        </p:spPr>
      </p:pic>
      <p:sp>
        <p:nvSpPr>
          <p:cNvPr id="703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04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37480" cy="409320"/>
          </a:xfrm>
          <a:prstGeom prst="rect">
            <a:avLst/>
          </a:prstGeom>
          <a:ln w="0">
            <a:noFill/>
          </a:ln>
        </p:spPr>
      </p:pic>
      <p:pic>
        <p:nvPicPr>
          <p:cNvPr id="705" name="Рисунок 7" descr=""/>
          <p:cNvPicPr/>
          <p:nvPr/>
        </p:nvPicPr>
        <p:blipFill>
          <a:blip r:embed="rId3"/>
          <a:srcRect l="0" t="30398" r="0" b="28998"/>
          <a:stretch/>
        </p:blipFill>
        <p:spPr>
          <a:xfrm>
            <a:off x="350280" y="3792600"/>
            <a:ext cx="1284120" cy="1129320"/>
          </a:xfrm>
          <a:prstGeom prst="rect">
            <a:avLst/>
          </a:prstGeom>
          <a:ln w="0">
            <a:noFill/>
          </a:ln>
        </p:spPr>
      </p:pic>
      <p:sp>
        <p:nvSpPr>
          <p:cNvPr id="706" name="Прямоугольник 7"/>
          <p:cNvSpPr/>
          <p:nvPr/>
        </p:nvSpPr>
        <p:spPr>
          <a:xfrm>
            <a:off x="1640880" y="4591440"/>
            <a:ext cx="2994120" cy="26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780</TotalTime>
  <Application>LibreOffice/7.3.7.2$Linux_X86_64 LibreOffice_project/30$Build-2</Application>
  <AppVersion>15.0000</AppVersion>
  <Words>20</Words>
  <Paragraphs>14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2023-08-02T11:34:13Z</dcterms:created>
  <dc:creator>Учетная запись Майкрософт</dc:creator>
  <dc:description/>
  <dc:language>en-US</dc:language>
  <cp:lastModifiedBy/>
  <dcterms:modified xsi:type="dcterms:W3CDTF">2024-08-22T14:05:56Z</dcterms:modified>
  <cp:revision>118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5</vt:i4>
  </property>
</Properties>
</file>