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20.png" ContentType="image/png"/>
  <Override PartName="/ppt/media/image57.png" ContentType="image/png"/>
  <Override PartName="/ppt/media/image32.png" ContentType="image/png"/>
  <Override PartName="/ppt/media/image14.png" ContentType="image/png"/>
  <Override PartName="/ppt/media/image2.png" ContentType="image/png"/>
  <Override PartName="/ppt/media/image67.png" ContentType="image/png"/>
  <Override PartName="/ppt/media/image30.png" ContentType="image/png"/>
  <Override PartName="/ppt/media/image31.png" ContentType="image/png"/>
  <Override PartName="/ppt/media/image66.png" ContentType="image/png"/>
  <Override PartName="/ppt/media/image65.png" ContentType="image/png"/>
  <Override PartName="/ppt/media/image27.png" ContentType="image/png"/>
  <Override PartName="/ppt/media/image64.png" ContentType="image/png"/>
  <Override PartName="/ppt/media/image26.png" ContentType="image/png"/>
  <Override PartName="/ppt/media/image63.png" ContentType="image/png"/>
  <Override PartName="/ppt/media/image25.png" ContentType="image/png"/>
  <Override PartName="/ppt/media/image62.png" ContentType="image/png"/>
  <Override PartName="/ppt/media/image24.png" ContentType="image/png"/>
  <Override PartName="/ppt/media/image61.png" ContentType="image/png"/>
  <Override PartName="/ppt/media/image59.png" ContentType="image/png"/>
  <Override PartName="/ppt/media/image22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28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90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91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27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15.xml.rels" ContentType="application/vnd.openxmlformats-package.relationships+xml"/>
  <Override PartName="/ppt/slides/_rels/slide3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89.xml.rels" ContentType="application/vnd.openxmlformats-package.relationships+xml"/>
  <Override PartName="/ppt/slides/_rels/slide14.xml.rels" ContentType="application/vnd.openxmlformats-package.relationships+xml"/>
  <Override PartName="/ppt/slides/_rels/slide92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88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93.xml.rels" ContentType="application/vnd.openxmlformats-package.relationships+xml"/>
  <Override PartName="/ppt/slides/_rels/slide77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43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2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9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slide" Target="slides/slide87.xml"/><Relationship Id="rId90" Type="http://schemas.openxmlformats.org/officeDocument/2006/relationships/slide" Target="slides/slide88.xml"/><Relationship Id="rId91" Type="http://schemas.openxmlformats.org/officeDocument/2006/relationships/slide" Target="slides/slide89.xml"/><Relationship Id="rId92" Type="http://schemas.openxmlformats.org/officeDocument/2006/relationships/slide" Target="slides/slide90.xml"/><Relationship Id="rId93" Type="http://schemas.openxmlformats.org/officeDocument/2006/relationships/slide" Target="slides/slide91.xml"/><Relationship Id="rId94" Type="http://schemas.openxmlformats.org/officeDocument/2006/relationships/slide" Target="slides/slide92.xml"/><Relationship Id="rId95" Type="http://schemas.openxmlformats.org/officeDocument/2006/relationships/slide" Target="slides/slide93.xml"/><Relationship Id="rId9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6A619E-4D13-47B4-ABAA-FF5EFFE55F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41DF45-3728-44B6-8976-859273B6F5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89F5C7-C3D3-4203-A276-0689747891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8EEAB1-E7E2-4031-87B8-D36106A5CF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486506-F039-45ED-9B3A-FDE9D4984D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DC8F28-3540-4A70-A2E0-441A189B43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4E3715-11B9-4ED7-8C81-AFD7083C9F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2C0850-3F48-48CC-A915-7AD23E2A3E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7A25FC-40EB-42F0-BE89-84C796D44D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392829-CE79-49FB-A03C-0CBD6FA811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678853-540C-465B-BE7B-F91D0EF304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56847C-3E8F-43AB-B384-72229AB523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052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164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77BF9F-0668-451F-9CE4-5C3F3A2AB5F2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92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1640" cy="26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1880" cy="22636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7480" cy="4093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1240" cy="22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4120" cy="2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6200" cy="28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Скругленный прямоугольник 9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ая соединительная линия 1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Прямая соединительная линия 1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9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TextBox 14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TextBox 14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Скругленный прямоугольник 9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Прямоугольник со скругленными углами 9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Прямая соединительная линия 14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Прямая соединительная линия 15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ая соединительная линия 15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2" name="Рисунок 5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03" name="TextBox 14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TextBox 15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Box 151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06" name="Скругленный прямоугольник 100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Прямая соединительная линия 15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Скругленный прямоугольник 101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9" name="Рисунок 5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10" name="TextBox 152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99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Прямоугольник со скругленными углами 100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Скругленный прямоугольник 102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Прямая соединительная линия 1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Прямая соединительная линия 1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101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TextBox 153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TextBox 154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Скругленный прямоугольник 103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Прямоугольник со скругленными углами 102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Прямая соединительная линия 15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Прямая соединительная линия 15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Прямая соединительная линия 15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4" name="Рисунок 5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25" name="TextBox 155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TextBox 156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Box 157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28" name="Скругленный прямоугольник 104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Прямая соединительная линия 15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Скругленный прямоугольник 105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1" name="Рисунок 5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32" name="TextBox 158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3" name="Прямоугольник со скругленными углами 103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4" name="Прямоугольник со скругленными углами 104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Скругленный прямоугольник 106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Прямая соединительная линия 1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Прямая соединительная линия 1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Прямоугольник со скругленными углами 105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9" name="TextBox 159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0" name="TextBox 160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Скругленный прямоугольник 107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Прямоугольник со скругленными углами 106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3" name="Прямая соединительная линия 16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Прямая соединительная линия 16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Прямая соединительная линия 16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6" name="Рисунок 5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47" name="TextBox 161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8" name="TextBox 162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Box 163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50" name="Скругленный прямоугольник 108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Прямая соединительная линия 16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Скругленный прямоугольник 109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3" name="Рисунок 5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54" name="TextBox 164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5" name="Прямоугольник со скругленными углами 10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6" name="Прямоугольник со скругленными углами 10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Скругленный прямоугольник 110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Прямая соединительная линия 1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Прямая соединительная линия 1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Прямоугольник со скругленными углами 109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1" name="TextBox 165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2" name="TextBox 166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Скругленный прямоугольник 111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Прямоугольник со скругленными углами 110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5" name="Прямая соединительная линия 16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Прямая соединительная линия 16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Прямая соединительная линия 16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8" name="Рисунок 5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69" name="TextBox 167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0" name="TextBox 168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TextBox 169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72" name="Скругленный прямоугольник 112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Прямая соединительная линия 17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Скругленный прямоугольник 113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75" name="Рисунок 6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76" name="TextBox 170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77" name="Прямоугольник со скругленными углами 111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8" name="Прямоугольник со скругленными углами 112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Скругленный прямоугольник 114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Прямая соединительная линия 1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Прямая соединительная линия 1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Прямоугольник со скругленными углами 113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3" name="TextBox 171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4" name="TextBox 172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Скругленный прямоугольник 115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Прямоугольник со скругленными углами 114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7" name="Прямая соединительная линия 17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Прямая соединительная линия 17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Прямая соединительная линия 17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0" name="Рисунок 6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691" name="TextBox 173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2" name="TextBox 174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Box 175"/>
          <p:cNvSpPr/>
          <p:nvPr/>
        </p:nvSpPr>
        <p:spPr>
          <a:xfrm>
            <a:off x="505800" y="2505960"/>
            <a:ext cx="8127000" cy="7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94" name="Скругленный прямоугольник 116"/>
          <p:cNvSpPr/>
          <p:nvPr/>
        </p:nvSpPr>
        <p:spPr>
          <a:xfrm>
            <a:off x="5178600" y="21492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Прямая соединительная линия 17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Скругленный прямоугольник 117"/>
          <p:cNvSpPr/>
          <p:nvPr/>
        </p:nvSpPr>
        <p:spPr>
          <a:xfrm>
            <a:off x="585000" y="213480"/>
            <a:ext cx="2970360" cy="20354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97" name="Рисунок 6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7400" cy="227160"/>
          </a:xfrm>
          <a:prstGeom prst="rect">
            <a:avLst/>
          </a:prstGeom>
          <a:ln w="0">
            <a:noFill/>
          </a:ln>
        </p:spPr>
      </p:pic>
      <p:sp>
        <p:nvSpPr>
          <p:cNvPr id="698" name="TextBox 176"/>
          <p:cNvSpPr/>
          <p:nvPr/>
        </p:nvSpPr>
        <p:spPr>
          <a:xfrm>
            <a:off x="503640" y="3375360"/>
            <a:ext cx="812880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99" name="Прямоугольник со скругленными углами 115"/>
          <p:cNvSpPr/>
          <p:nvPr/>
        </p:nvSpPr>
        <p:spPr>
          <a:xfrm>
            <a:off x="72252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0" name="Прямоугольник со скругленными углами 116"/>
          <p:cNvSpPr/>
          <p:nvPr/>
        </p:nvSpPr>
        <p:spPr>
          <a:xfrm>
            <a:off x="5330880" y="329040"/>
            <a:ext cx="3213360" cy="17960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Скругленный прямоугольник 118"/>
          <p:cNvSpPr/>
          <p:nvPr/>
        </p:nvSpPr>
        <p:spPr>
          <a:xfrm>
            <a:off x="5451840" y="360"/>
            <a:ext cx="3259080" cy="51422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Прямая соединительная линия 1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Прямая соединительная линия 1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Прямоугольник со скругленными углами 117"/>
          <p:cNvSpPr/>
          <p:nvPr/>
        </p:nvSpPr>
        <p:spPr>
          <a:xfrm>
            <a:off x="5568840" y="0"/>
            <a:ext cx="3899160" cy="51426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5" name="TextBox 177"/>
          <p:cNvSpPr/>
          <p:nvPr/>
        </p:nvSpPr>
        <p:spPr>
          <a:xfrm>
            <a:off x="509400" y="1240200"/>
            <a:ext cx="45450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06" name="TextBox 178"/>
          <p:cNvSpPr/>
          <p:nvPr/>
        </p:nvSpPr>
        <p:spPr>
          <a:xfrm>
            <a:off x="505800" y="398160"/>
            <a:ext cx="45446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Скругленный прямоугольник 119"/>
          <p:cNvSpPr/>
          <p:nvPr/>
        </p:nvSpPr>
        <p:spPr>
          <a:xfrm>
            <a:off x="5373720" y="1442880"/>
            <a:ext cx="3258720" cy="32612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Прямоугольник со скругленными углами 118"/>
          <p:cNvSpPr/>
          <p:nvPr/>
        </p:nvSpPr>
        <p:spPr>
          <a:xfrm>
            <a:off x="4883040" y="1627560"/>
            <a:ext cx="3560760" cy="28933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9" name="Прямая соединительная линия 17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Прямая соединительная линия 18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Прямая соединительная линия 18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2" name="Рисунок 6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7640" cy="235800"/>
          </a:xfrm>
          <a:prstGeom prst="rect">
            <a:avLst/>
          </a:prstGeom>
          <a:ln w="0">
            <a:noFill/>
          </a:ln>
        </p:spPr>
      </p:pic>
      <p:sp>
        <p:nvSpPr>
          <p:cNvPr id="713" name="TextBox 179"/>
          <p:cNvSpPr/>
          <p:nvPr/>
        </p:nvSpPr>
        <p:spPr>
          <a:xfrm>
            <a:off x="509400" y="1240200"/>
            <a:ext cx="4057200" cy="31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14" name="TextBox 180"/>
          <p:cNvSpPr/>
          <p:nvPr/>
        </p:nvSpPr>
        <p:spPr>
          <a:xfrm>
            <a:off x="505800" y="398160"/>
            <a:ext cx="81270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898;g89d9307d70_13_164"/>
          <p:cNvSpPr/>
          <p:nvPr/>
        </p:nvSpPr>
        <p:spPr>
          <a:xfrm>
            <a:off x="361800" y="2197800"/>
            <a:ext cx="5861880" cy="74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716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1880" cy="2263680"/>
          </a:xfrm>
          <a:prstGeom prst="rect">
            <a:avLst/>
          </a:prstGeom>
          <a:ln w="0">
            <a:noFill/>
          </a:ln>
        </p:spPr>
      </p:pic>
      <p:sp>
        <p:nvSpPr>
          <p:cNvPr id="717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8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7480" cy="409320"/>
          </a:xfrm>
          <a:prstGeom prst="rect">
            <a:avLst/>
          </a:prstGeom>
          <a:ln w="0">
            <a:noFill/>
          </a:ln>
        </p:spPr>
      </p:pic>
      <p:pic>
        <p:nvPicPr>
          <p:cNvPr id="719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4120" cy="1129320"/>
          </a:xfrm>
          <a:prstGeom prst="rect">
            <a:avLst/>
          </a:prstGeom>
          <a:ln w="0">
            <a:noFill/>
          </a:ln>
        </p:spPr>
      </p:pic>
      <p:sp>
        <p:nvSpPr>
          <p:cNvPr id="720" name="Прямоугольник 7"/>
          <p:cNvSpPr/>
          <p:nvPr/>
        </p:nvSpPr>
        <p:spPr>
          <a:xfrm>
            <a:off x="1640880" y="4591440"/>
            <a:ext cx="2994120" cy="2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2024-08-22T14:06:37Z</dcterms:modified>
  <cp:revision>120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