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20.png" ContentType="image/png"/>
  <Override PartName="/ppt/media/image57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58.png" ContentType="image/png"/>
  <Override PartName="/ppt/media/image21.png" ContentType="image/png"/>
  <Override PartName="/ppt/media/image60.png" ContentType="image/png"/>
  <Override PartName="/ppt/media/image23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28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9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88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1BE3E-50D8-42F7-89EE-662700EF36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02C3D-0453-4D2B-B831-196A197251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E922F6-72D9-4158-B540-622B1105D6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B51F6-66D6-4AED-A1FB-3FA161625E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2C241-197E-4074-B9B2-D720BA013E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52528-12CC-44CA-938F-42E816A5E0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FBE40-EE60-477C-BEAB-CE2D49EBC6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C2DB3-5A6C-433C-8039-60E91BD4CD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BDFB3-3856-4FE8-930E-F0DDEF2C56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CF53B-EE7F-457D-9E22-972B484CD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EBD55B-1234-4039-A46D-8373A5E09A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A83D4-F4F1-422D-849E-6F668DE7C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B6E3F-94EC-48A6-83AD-98224E9B1B3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200" cy="2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898;g89d9307d70_13_164"/>
          <p:cNvSpPr/>
          <p:nvPr/>
        </p:nvSpPr>
        <p:spPr>
          <a:xfrm>
            <a:off x="361800" y="2197800"/>
            <a:ext cx="586188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2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72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pic>
        <p:nvPicPr>
          <p:cNvPr id="72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120" cy="1129320"/>
          </a:xfrm>
          <a:prstGeom prst="rect">
            <a:avLst/>
          </a:prstGeom>
          <a:ln w="0">
            <a:noFill/>
          </a:ln>
        </p:spPr>
      </p:pic>
      <p:sp>
        <p:nvSpPr>
          <p:cNvPr id="728" name="Прямоугольник 7"/>
          <p:cNvSpPr/>
          <p:nvPr/>
        </p:nvSpPr>
        <p:spPr>
          <a:xfrm>
            <a:off x="1640880" y="459144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2024-08-22T14:07:29Z</dcterms:modified>
  <cp:revision>121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