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56.png" ContentType="image/png"/>
  <Override PartName="/ppt/media/image55.png" ContentType="image/png"/>
  <Override PartName="/ppt/media/image54.png" ContentType="image/png"/>
  <Override PartName="/ppt/media/image53.png" ContentType="image/png"/>
  <Override PartName="/ppt/media/image52.png" ContentType="image/png"/>
  <Override PartName="/ppt/media/image51.png" ContentType="image/png"/>
  <Override PartName="/ppt/media/image50.png" ContentType="image/png"/>
  <Override PartName="/ppt/media/image46.png" ContentType="image/png"/>
  <Override PartName="/ppt/media/image45.png" ContentType="image/png"/>
  <Override PartName="/ppt/media/image44.png" ContentType="image/png"/>
  <Override PartName="/ppt/media/image43.png" ContentType="image/png"/>
  <Override PartName="/ppt/media/image20.png" ContentType="image/png"/>
  <Override PartName="/ppt/media/image57.png" ContentType="image/png"/>
  <Override PartName="/ppt/media/image21.png" ContentType="image/png"/>
  <Override PartName="/ppt/media/image58.png" ContentType="image/png"/>
  <Override PartName="/ppt/media/image69.png" ContentType="image/png"/>
  <Override PartName="/ppt/media/image32.png" ContentType="image/png"/>
  <Override PartName="/ppt/media/image14.png" ContentType="image/png"/>
  <Override PartName="/ppt/media/image2.png" ContentType="image/png"/>
  <Override PartName="/ppt/media/image33.png" ContentType="image/png"/>
  <Override PartName="/ppt/media/image15.png" ContentType="image/png"/>
  <Override PartName="/ppt/media/image3.png" ContentType="image/png"/>
  <Override PartName="/ppt/media/image70.png" ContentType="image/png"/>
  <Override PartName="/ppt/media/image28.png" ContentType="image/png"/>
  <Override PartName="/ppt/media/image68.png" ContentType="image/png"/>
  <Override PartName="/ppt/media/image31.png" ContentType="image/png"/>
  <Override PartName="/ppt/media/image67.png" ContentType="image/png"/>
  <Override PartName="/ppt/media/image30.png" ContentType="image/png"/>
  <Override PartName="/ppt/media/image66.png" ContentType="image/png"/>
  <Override PartName="/ppt/media/image65.png" ContentType="image/png"/>
  <Override PartName="/ppt/media/image27.png" ContentType="image/png"/>
  <Override PartName="/ppt/media/image64.png" ContentType="image/png"/>
  <Override PartName="/ppt/media/image26.png" ContentType="image/png"/>
  <Override PartName="/ppt/media/image63.png" ContentType="image/png"/>
  <Override PartName="/ppt/media/image25.png" ContentType="image/png"/>
  <Override PartName="/ppt/media/image62.png" ContentType="image/png"/>
  <Override PartName="/ppt/media/image24.png" ContentType="image/png"/>
  <Override PartName="/ppt/media/image59.png" ContentType="image/png"/>
  <Override PartName="/ppt/media/image22.png" ContentType="image/png"/>
  <Override PartName="/ppt/media/image61.png" ContentType="image/png"/>
  <Override PartName="/ppt/media/image23.png" ContentType="image/png"/>
  <Override PartName="/ppt/media/image60.png" ContentType="image/png"/>
  <Override PartName="/ppt/media/image16.png" ContentType="image/png"/>
  <Override PartName="/ppt/media/image4.png" ContentType="image/png"/>
  <Override PartName="/ppt/media/image34.png" ContentType="image/png"/>
  <Override PartName="/ppt/media/image17.png" ContentType="image/png"/>
  <Override PartName="/ppt/media/image5.png" ContentType="image/png"/>
  <Override PartName="/ppt/media/image35.png" ContentType="image/png"/>
  <Override PartName="/ppt/media/image10.png" ContentType="image/png"/>
  <Override PartName="/ppt/media/image47.png" ContentType="image/png"/>
  <Override PartName="/ppt/media/image29.png" ContentType="image/png"/>
  <Override PartName="/ppt/media/image18.png" ContentType="image/png"/>
  <Override PartName="/ppt/media/image6.png" ContentType="image/png"/>
  <Override PartName="/ppt/media/image36.png" ContentType="image/png"/>
  <Override PartName="/ppt/media/image11.png" ContentType="image/png"/>
  <Override PartName="/ppt/media/image48.png" ContentType="image/png"/>
  <Override PartName="/ppt/media/image19.png" ContentType="image/png"/>
  <Override PartName="/ppt/media/image7.png" ContentType="image/png"/>
  <Override PartName="/ppt/media/image37.png" ContentType="image/png"/>
  <Override PartName="/ppt/media/image12.png" ContentType="image/png"/>
  <Override PartName="/ppt/media/image49.png" ContentType="image/png"/>
  <Override PartName="/ppt/media/image8.png" ContentType="image/png"/>
  <Override PartName="/ppt/media/image38.png" ContentType="image/png"/>
  <Override PartName="/ppt/media/image1.png" ContentType="image/png"/>
  <Override PartName="/ppt/media/image13.png" ContentType="image/png"/>
  <Override PartName="/ppt/media/image9.png" ContentType="image/png"/>
  <Override PartName="/ppt/media/image39.png" ContentType="image/png"/>
  <Override PartName="/ppt/media/image40.png" ContentType="image/png"/>
  <Override PartName="/ppt/media/image41.png" ContentType="image/png"/>
  <Override PartName="/ppt/media/image42.png" ContentType="image/png"/>
  <Override PartName="/ppt/presProps.xml" ContentType="application/vnd.openxmlformats-officedocument.presentationml.presProps+xml"/>
  <Override PartName="/ppt/slides/slide56.xml" ContentType="application/vnd.openxmlformats-officedocument.presentationml.slide+xml"/>
  <Override PartName="/ppt/slides/slide55.xml" ContentType="application/vnd.openxmlformats-officedocument.presentationml.slide+xml"/>
  <Override PartName="/ppt/slides/slide54.xml" ContentType="application/vnd.openxmlformats-officedocument.presentationml.slide+xml"/>
  <Override PartName="/ppt/slides/slide53.xml" ContentType="application/vnd.openxmlformats-officedocument.presentationml.slide+xml"/>
  <Override PartName="/ppt/slides/slide52.xml" ContentType="application/vnd.openxmlformats-officedocument.presentationml.slide+xml"/>
  <Override PartName="/ppt/slides/slide51.xml" ContentType="application/vnd.openxmlformats-officedocument.presentationml.slide+xml"/>
  <Override PartName="/ppt/slides/slide50.xml" ContentType="application/vnd.openxmlformats-officedocument.presentationml.slide+xml"/>
  <Override PartName="/ppt/slides/slide46.xml" ContentType="application/vnd.openxmlformats-officedocument.presentationml.slide+xml"/>
  <Override PartName="/ppt/slides/slide45.xml" ContentType="application/vnd.openxmlformats-officedocument.presentationml.slide+xml"/>
  <Override PartName="/ppt/slides/slide39.xml" ContentType="application/vnd.openxmlformats-officedocument.presentationml.slide+xml"/>
  <Override PartName="/ppt/slides/slide38.xml" ContentType="application/vnd.openxmlformats-officedocument.presentationml.slide+xml"/>
  <Override PartName="/ppt/slides/slide37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_rels/slide41.xml.rels" ContentType="application/vnd.openxmlformats-package.relationships+xml"/>
  <Override PartName="/ppt/slides/_rels/slide6.xml.rels" ContentType="application/vnd.openxmlformats-package.relationships+xml"/>
  <Override PartName="/ppt/slides/_rels/slide18.xml.rels" ContentType="application/vnd.openxmlformats-package.relationships+xml"/>
  <Override PartName="/ppt/slides/_rels/slide22.xml.rels" ContentType="application/vnd.openxmlformats-package.relationships+xml"/>
  <Override PartName="/ppt/slides/_rels/slide7.xml.rels" ContentType="application/vnd.openxmlformats-package.relationships+xml"/>
  <Override PartName="/ppt/slides/_rels/slide42.xml.rels" ContentType="application/vnd.openxmlformats-package.relationships+xml"/>
  <Override PartName="/ppt/slides/_rels/slide1.xml.rels" ContentType="application/vnd.openxmlformats-package.relationships+xml"/>
  <Override PartName="/ppt/slides/_rels/slide85.xml.rels" ContentType="application/vnd.openxmlformats-package.relationships+xml"/>
  <Override PartName="/ppt/slides/_rels/slide32.xml.rels" ContentType="application/vnd.openxmlformats-package.relationships+xml"/>
  <Override PartName="/ppt/slides/_rels/slide57.xml.rels" ContentType="application/vnd.openxmlformats-package.relationships+xml"/>
  <Override PartName="/ppt/slides/_rels/slide61.xml.rels" ContentType="application/vnd.openxmlformats-package.relationships+xml"/>
  <Override PartName="/ppt/slides/_rels/slide20.xml.rels" ContentType="application/vnd.openxmlformats-package.relationships+xml"/>
  <Override PartName="/ppt/slides/_rels/slide16.xml.rels" ContentType="application/vnd.openxmlformats-package.relationships+xml"/>
  <Override PartName="/ppt/slides/_rels/slide19.xml.rels" ContentType="application/vnd.openxmlformats-package.relationships+xml"/>
  <Override PartName="/ppt/slides/_rels/slide23.xml.rels" ContentType="application/vnd.openxmlformats-package.relationships+xml"/>
  <Override PartName="/ppt/slides/_rels/slide24.xml.rels" ContentType="application/vnd.openxmlformats-package.relationships+xml"/>
  <Override PartName="/ppt/slides/_rels/slide25.xml.rels" ContentType="application/vnd.openxmlformats-package.relationships+xml"/>
  <Override PartName="/ppt/slides/_rels/slide17.xml.rels" ContentType="application/vnd.openxmlformats-package.relationships+xml"/>
  <Override PartName="/ppt/slides/_rels/slide21.xml.rels" ContentType="application/vnd.openxmlformats-package.relationships+xml"/>
  <Override PartName="/ppt/slides/_rels/slide26.xml.rels" ContentType="application/vnd.openxmlformats-package.relationships+xml"/>
  <Override PartName="/ppt/slides/_rels/slide84.xml.rels" ContentType="application/vnd.openxmlformats-package.relationships+xml"/>
  <Override PartName="/ppt/slides/_rels/slide31.xml.rels" ContentType="application/vnd.openxmlformats-package.relationships+xml"/>
  <Override PartName="/ppt/slides/_rels/slide91.xml.rels" ContentType="application/vnd.openxmlformats-package.relationships+xml"/>
  <Override PartName="/ppt/slides/_rels/slide2.xml.rels" ContentType="application/vnd.openxmlformats-package.relationships+xml"/>
  <Override PartName="/ppt/slides/_rels/slide86.xml.rels" ContentType="application/vnd.openxmlformats-package.relationships+xml"/>
  <Override PartName="/ppt/slides/_rels/slide27.xml.rels" ContentType="application/vnd.openxmlformats-package.relationships+xml"/>
  <Override PartName="/ppt/slides/_rels/slide28.xml.rels" ContentType="application/vnd.openxmlformats-package.relationships+xml"/>
  <Override PartName="/ppt/slides/_rels/slide14.xml.rels" ContentType="application/vnd.openxmlformats-package.relationships+xml"/>
  <Override PartName="/ppt/slides/_rels/slide89.xml.rels" ContentType="application/vnd.openxmlformats-package.relationships+xml"/>
  <Override PartName="/ppt/slides/_rels/slide29.xml.rels" ContentType="application/vnd.openxmlformats-package.relationships+xml"/>
  <Override PartName="/ppt/slides/_rels/slide33.xml.rels" ContentType="application/vnd.openxmlformats-package.relationships+xml"/>
  <Override PartName="/ppt/slides/_rels/slide93.xml.rels" ContentType="application/vnd.openxmlformats-package.relationships+xml"/>
  <Override PartName="/ppt/slides/_rels/slide71.xml.rels" ContentType="application/vnd.openxmlformats-package.relationships+xml"/>
  <Override PartName="/ppt/slides/_rels/slide67.xml.rels" ContentType="application/vnd.openxmlformats-package.relationships+xml"/>
  <Override PartName="/ppt/slides/_rels/slide77.xml.rels" ContentType="application/vnd.openxmlformats-package.relationships+xml"/>
  <Override PartName="/ppt/slides/_rels/slide94.xml.rels" ContentType="application/vnd.openxmlformats-package.relationships+xml"/>
  <Override PartName="/ppt/slides/_rels/slide87.xml.rels" ContentType="application/vnd.openxmlformats-package.relationships+xml"/>
  <Override PartName="/ppt/slides/_rels/slide3.xml.rels" ContentType="application/vnd.openxmlformats-package.relationships+xml"/>
  <Override PartName="/ppt/slides/_rels/slide63.xml.rels" ContentType="application/vnd.openxmlformats-package.relationships+xml"/>
  <Override PartName="/ppt/slides/_rels/slide47.xml.rels" ContentType="application/vnd.openxmlformats-package.relationships+xml"/>
  <Override PartName="/ppt/slides/_rels/slide70.xml.rels" ContentType="application/vnd.openxmlformats-package.relationships+xml"/>
  <Override PartName="/ppt/slides/_rels/slide54.xml.rels" ContentType="application/vnd.openxmlformats-package.relationships+xml"/>
  <Override PartName="/ppt/slides/_rels/slide4.xml.rels" ContentType="application/vnd.openxmlformats-package.relationships+xml"/>
  <Override PartName="/ppt/slides/_rels/slide15.xml.rels" ContentType="application/vnd.openxmlformats-package.relationships+xml"/>
  <Override PartName="/ppt/slides/_rels/slide39.xml.rels" ContentType="application/vnd.openxmlformats-package.relationships+xml"/>
  <Override PartName="/ppt/slides/_rels/slide80.xml.rels" ContentType="application/vnd.openxmlformats-package.relationships+xml"/>
  <Override PartName="/ppt/slides/_rels/slide69.xml.rels" ContentType="application/vnd.openxmlformats-package.relationships+xml"/>
  <Override PartName="/ppt/slides/_rels/slide73.xml.rels" ContentType="application/vnd.openxmlformats-package.relationships+xml"/>
  <Override PartName="/ppt/slides/_rels/slide88.xml.rels" ContentType="application/vnd.openxmlformats-package.relationships+xml"/>
  <Override PartName="/ppt/slides/_rels/slide95.xml.rels" ContentType="application/vnd.openxmlformats-package.relationships+xml"/>
  <Override PartName="/ppt/slides/_rels/slide11.xml.rels" ContentType="application/vnd.openxmlformats-package.relationships+xml"/>
  <Override PartName="/ppt/slides/_rels/slide64.xml.rels" ContentType="application/vnd.openxmlformats-package.relationships+xml"/>
  <Override PartName="/ppt/slides/_rels/slide48.xml.rels" ContentType="application/vnd.openxmlformats-package.relationships+xml"/>
  <Override PartName="/ppt/slides/_rels/slide55.xml.rels" ContentType="application/vnd.openxmlformats-package.relationships+xml"/>
  <Override PartName="/ppt/slides/_rels/slide40.xml.rels" ContentType="application/vnd.openxmlformats-package.relationships+xml"/>
  <Override PartName="/ppt/slides/_rels/slide5.xml.rels" ContentType="application/vnd.openxmlformats-package.relationships+xml"/>
  <Override PartName="/ppt/slides/_rels/slide81.xml.rels" ContentType="application/vnd.openxmlformats-package.relationships+xml"/>
  <Override PartName="/ppt/slides/_rels/slide65.xml.rels" ContentType="application/vnd.openxmlformats-package.relationships+xml"/>
  <Override PartName="/ppt/slides/_rels/slide74.xml.rels" ContentType="application/vnd.openxmlformats-package.relationships+xml"/>
  <Override PartName="/ppt/slides/_rels/slide58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35.xml.rels" ContentType="application/vnd.openxmlformats-package.relationships+xml"/>
  <Override PartName="/ppt/slides/_rels/slide51.xml.rels" ContentType="application/vnd.openxmlformats-package.relationships+xml"/>
  <Override PartName="/ppt/slides/_rels/slide53.xml.rels" ContentType="application/vnd.openxmlformats-package.relationships+xml"/>
  <Override PartName="/ppt/slides/_rels/slide62.xml.rels" ContentType="application/vnd.openxmlformats-package.relationships+xml"/>
  <Override PartName="/ppt/slides/_rels/slide46.xml.rels" ContentType="application/vnd.openxmlformats-package.relationships+xml"/>
  <Override PartName="/ppt/slides/_rels/slide72.xml.rels" ContentType="application/vnd.openxmlformats-package.relationships+xml"/>
  <Override PartName="/ppt/slides/_rels/slide68.xml.rels" ContentType="application/vnd.openxmlformats-package.relationships+xml"/>
  <Override PartName="/ppt/slides/_rels/slide49.xml.rels" ContentType="application/vnd.openxmlformats-package.relationships+xml"/>
  <Override PartName="/ppt/slides/_rels/slide34.xml.rels" ContentType="application/vnd.openxmlformats-package.relationships+xml"/>
  <Override PartName="/ppt/slides/_rels/slide50.xml.rels" ContentType="application/vnd.openxmlformats-package.relationships+xml"/>
  <Override PartName="/ppt/slides/_rels/slide52.xml.rels" ContentType="application/vnd.openxmlformats-package.relationships+xml"/>
  <Override PartName="/ppt/slides/_rels/slide76.xml.rels" ContentType="application/vnd.openxmlformats-package.relationships+xml"/>
  <Override PartName="/ppt/slides/_rels/slide38.xml.rels" ContentType="application/vnd.openxmlformats-package.relationships+xml"/>
  <Override PartName="/ppt/slides/_rels/slide37.xml.rels" ContentType="application/vnd.openxmlformats-package.relationships+xml"/>
  <Override PartName="/ppt/slides/_rels/slide36.xml.rels" ContentType="application/vnd.openxmlformats-package.relationships+xml"/>
  <Override PartName="/ppt/slides/_rels/slide66.xml.rels" ContentType="application/vnd.openxmlformats-package.relationships+xml"/>
  <Override PartName="/ppt/slides/_rels/slide56.xml.rels" ContentType="application/vnd.openxmlformats-package.relationships+xml"/>
  <Override PartName="/ppt/slides/_rels/slide60.xml.rels" ContentType="application/vnd.openxmlformats-package.relationships+xml"/>
  <Override PartName="/ppt/slides/_rels/slide75.xml.rels" ContentType="application/vnd.openxmlformats-package.relationships+xml"/>
  <Override PartName="/ppt/slides/_rels/slide82.xml.rels" ContentType="application/vnd.openxmlformats-package.relationships+xml"/>
  <Override PartName="/ppt/slides/_rels/slide59.xml.rels" ContentType="application/vnd.openxmlformats-package.relationships+xml"/>
  <Override PartName="/ppt/slides/_rels/slide10.xml.rels" ContentType="application/vnd.openxmlformats-package.relationships+xml"/>
  <Override PartName="/ppt/slides/_rels/slide45.xml.rels" ContentType="application/vnd.openxmlformats-package.relationships+xml"/>
  <Override PartName="/ppt/slides/_rels/slide98.xml.rels" ContentType="application/vnd.openxmlformats-package.relationships+xml"/>
  <Override PartName="/ppt/slides/_rels/slide90.xml.rels" ContentType="application/vnd.openxmlformats-package.relationships+xml"/>
  <Override PartName="/ppt/slides/_rels/slide79.xml.rels" ContentType="application/vnd.openxmlformats-package.relationships+xml"/>
  <Override PartName="/ppt/slides/_rels/slide30.xml.rels" ContentType="application/vnd.openxmlformats-package.relationships+xml"/>
  <Override PartName="/ppt/slides/_rels/slide83.xml.rels" ContentType="application/vnd.openxmlformats-package.relationships+xml"/>
  <Override PartName="/ppt/slides/_rels/slide92.xml.rels" ContentType="application/vnd.openxmlformats-package.relationships+xml"/>
  <Override PartName="/ppt/slides/_rels/slide44.xml.rels" ContentType="application/vnd.openxmlformats-package.relationships+xml"/>
  <Override PartName="/ppt/slides/_rels/slide9.xml.rels" ContentType="application/vnd.openxmlformats-package.relationships+xml"/>
  <Override PartName="/ppt/slides/_rels/slide97.xml.rels" ContentType="application/vnd.openxmlformats-package.relationships+xml"/>
  <Override PartName="/ppt/slides/_rels/slide43.xml.rels" ContentType="application/vnd.openxmlformats-package.relationships+xml"/>
  <Override PartName="/ppt/slides/_rels/slide8.xml.rels" ContentType="application/vnd.openxmlformats-package.relationships+xml"/>
  <Override PartName="/ppt/slides/_rels/slide96.xml.rels" ContentType="application/vnd.openxmlformats-package.relationships+xml"/>
  <Override PartName="/ppt/slides/_rels/slide78.xml.rels" ContentType="application/vnd.openxmlformats-package.relationships+xml"/>
  <Override PartName="/ppt/slides/slide13.xml" ContentType="application/vnd.openxmlformats-officedocument.presentationml.slide+xml"/>
  <Override PartName="/ppt/slides/slide6.xml" ContentType="application/vnd.openxmlformats-officedocument.presentationml.slide+xml"/>
  <Override PartName="/ppt/slides/slide49.xml" ContentType="application/vnd.openxmlformats-officedocument.presentationml.slide+xml"/>
  <Override PartName="/ppt/slides/slide12.xml" ContentType="application/vnd.openxmlformats-officedocument.presentationml.slide+xml"/>
  <Override PartName="/ppt/slides/slide5.xml" ContentType="application/vnd.openxmlformats-officedocument.presentationml.slide+xml"/>
  <Override PartName="/ppt/slides/slide44.xml" ContentType="application/vnd.openxmlformats-officedocument.presentationml.slide+xml"/>
  <Override PartName="/ppt/slides/slide9.xml" ContentType="application/vnd.openxmlformats-officedocument.presentationml.slide+xml"/>
  <Override PartName="/ppt/slides/slide16.xml" ContentType="application/vnd.openxmlformats-officedocument.presentationml.slide+xml"/>
  <Override PartName="/ppt/slides/slide81.xml" ContentType="application/vnd.openxmlformats-officedocument.presentationml.slide+xml"/>
  <Override PartName="/ppt/slides/slide48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43.xml" ContentType="application/vnd.openxmlformats-officedocument.presentationml.slide+xml"/>
  <Override PartName="/ppt/slides/slide8.xml" ContentType="application/vnd.openxmlformats-officedocument.presentationml.slide+xml"/>
  <Override PartName="/ppt/slides/slide15.xml" ContentType="application/vnd.openxmlformats-officedocument.presentationml.slide+xml"/>
  <Override PartName="/ppt/slides/slide80.xml" ContentType="application/vnd.openxmlformats-officedocument.presentationml.slide+xml"/>
  <Override PartName="/ppt/slides/slide47.xml" ContentType="application/vnd.openxmlformats-officedocument.presentationml.slide+xml"/>
  <Override PartName="/ppt/slides/slide10.xml" ContentType="application/vnd.openxmlformats-officedocument.presentationml.slide+xml"/>
  <Override PartName="/ppt/slides/slide3.xml" ContentType="application/vnd.openxmlformats-officedocument.presentationml.slide+xml"/>
  <Override PartName="/ppt/slides/slide42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70.xml" ContentType="application/vnd.openxmlformats-officedocument.presentationml.slide+xml"/>
  <Override PartName="/ppt/slides/slide69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1.xml" ContentType="application/vnd.openxmlformats-officedocument.presentationml.slide+xml"/>
  <Override PartName="/ppt/slides/slide74.xml" ContentType="application/vnd.openxmlformats-officedocument.presentationml.slide+xml"/>
  <Override PartName="/ppt/slides/slide2.xml" ContentType="application/vnd.openxmlformats-officedocument.presentationml.slide+xml"/>
  <Override PartName="/ppt/slides/slide75.xml" ContentType="application/vnd.openxmlformats-officedocument.presentationml.slide+xml"/>
  <Override PartName="/ppt/slides/slide63.xml" ContentType="application/vnd.openxmlformats-officedocument.presentationml.slide+xml"/>
  <Override PartName="/ppt/slides/slide98.xml" ContentType="application/vnd.openxmlformats-officedocument.presentationml.slide+xml"/>
  <Override PartName="/ppt/slides/slide61.xml" ContentType="application/vnd.openxmlformats-officedocument.presentationml.slide+xml"/>
  <Override PartName="/ppt/slides/slide86.xml" ContentType="application/vnd.openxmlformats-officedocument.presentationml.slide+xml"/>
  <Override PartName="/ppt/slides/slide62.xml" ContentType="application/vnd.openxmlformats-officedocument.presentationml.slide+xml"/>
  <Override PartName="/ppt/slides/slide97.xml" ContentType="application/vnd.openxmlformats-officedocument.presentationml.slide+xml"/>
  <Override PartName="/ppt/slides/slide60.xml" ContentType="application/vnd.openxmlformats-officedocument.presentationml.slide+xml"/>
  <Override PartName="/ppt/slides/slide85.xml" ContentType="application/vnd.openxmlformats-officedocument.presentationml.slide+xml"/>
  <Override PartName="/ppt/slides/slide96.xml" ContentType="application/vnd.openxmlformats-officedocument.presentationml.slide+xml"/>
  <Override PartName="/ppt/slides/slide95.xml" ContentType="application/vnd.openxmlformats-officedocument.presentationml.slide+xml"/>
  <Override PartName="/ppt/slides/slide89.xml" ContentType="application/vnd.openxmlformats-officedocument.presentationml.slide+xml"/>
  <Override PartName="/ppt/slides/slide77.xml" ContentType="application/vnd.openxmlformats-officedocument.presentationml.slide+xml"/>
  <Override PartName="/ppt/slides/slide40.xml" ContentType="application/vnd.openxmlformats-officedocument.presentationml.slide+xml"/>
  <Override PartName="/ppt/slides/slide88.xml" ContentType="application/vnd.openxmlformats-officedocument.presentationml.slide+xml"/>
  <Override PartName="/ppt/slides/slide76.xml" ContentType="application/vnd.openxmlformats-officedocument.presentationml.slide+xml"/>
  <Override PartName="/ppt/slides/slide87.xml" ContentType="application/vnd.openxmlformats-officedocument.presentationml.slide+xml"/>
  <Override PartName="/ppt/slides/slide79.xml" ContentType="application/vnd.openxmlformats-officedocument.presentationml.slide+xml"/>
  <Override PartName="/ppt/slides/slide78.xml" ContentType="application/vnd.openxmlformats-officedocument.presentationml.slide+xml"/>
  <Override PartName="/ppt/slides/slide41.xml" ContentType="application/vnd.openxmlformats-officedocument.presentationml.slide+xml"/>
  <Override PartName="/ppt/slides/slide29.xml" ContentType="application/vnd.openxmlformats-officedocument.presentationml.slide+xml"/>
  <Override PartName="/ppt/slides/slide94.xml" ContentType="application/vnd.openxmlformats-officedocument.presentationml.slide+xml"/>
  <Override PartName="/ppt/slides/slide28.xml" ContentType="application/vnd.openxmlformats-officedocument.presentationml.slide+xml"/>
  <Override PartName="/ppt/slides/slide93.xml" ContentType="application/vnd.openxmlformats-officedocument.presentationml.slide+xml"/>
  <Override PartName="/ppt/slides/slide7.xml" ContentType="application/vnd.openxmlformats-officedocument.presentationml.slide+xml"/>
  <Override PartName="/ppt/slides/slide14.xml" ContentType="application/vnd.openxmlformats-officedocument.presentationml.slide+xml"/>
  <Override PartName="/ppt/slides/slide92.xml" ContentType="application/vnd.openxmlformats-officedocument.presentationml.slide+xml"/>
  <Override PartName="/ppt/slides/slide27.xml" ContentType="application/vnd.openxmlformats-officedocument.presentationml.slide+xml"/>
  <Override PartName="/ppt/slides/slide91.xml" ContentType="application/vnd.openxmlformats-officedocument.presentationml.slide+xml"/>
  <Override PartName="/ppt/slides/slide26.xml" ContentType="application/vnd.openxmlformats-officedocument.presentationml.slide+xml"/>
  <Override PartName="/ppt/slides/slide90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59.xml" ContentType="application/vnd.openxmlformats-officedocument.presentationml.slide+xml"/>
  <Override PartName="/ppt/slides/slide21.xml" ContentType="application/vnd.openxmlformats-officedocument.presentationml.slide+xml"/>
  <Override PartName="/ppt/slides/slide58.xml" ContentType="application/vnd.openxmlformats-officedocument.presentationml.slide+xml"/>
  <Override PartName="/ppt/slides/slide19.xml" ContentType="application/vnd.openxmlformats-officedocument.presentationml.slide+xml"/>
  <Override PartName="/ppt/slides/slide84.xml" ContentType="application/vnd.openxmlformats-officedocument.presentationml.slide+xml"/>
  <Override PartName="/ppt/slides/slide20.xml" ContentType="application/vnd.openxmlformats-officedocument.presentationml.slide+xml"/>
  <Override PartName="/ppt/slides/slide57.xml" ContentType="application/vnd.openxmlformats-officedocument.presentationml.slide+xml"/>
  <Override PartName="/ppt/slides/slide18.xml" ContentType="application/vnd.openxmlformats-officedocument.presentationml.slide+xml"/>
  <Override PartName="/ppt/slides/slide83.xml" ContentType="application/vnd.openxmlformats-officedocument.presentationml.slide+xml"/>
  <Override PartName="/ppt/slides/slide17.xml" ContentType="application/vnd.openxmlformats-officedocument.presentationml.slide+xml"/>
  <Override PartName="/ppt/slides/slide8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2" r:id="rId59"/>
    <p:sldId id="313" r:id="rId60"/>
    <p:sldId id="314" r:id="rId61"/>
    <p:sldId id="315" r:id="rId62"/>
    <p:sldId id="316" r:id="rId63"/>
    <p:sldId id="317" r:id="rId64"/>
    <p:sldId id="318" r:id="rId65"/>
    <p:sldId id="319" r:id="rId66"/>
    <p:sldId id="320" r:id="rId67"/>
    <p:sldId id="321" r:id="rId68"/>
    <p:sldId id="322" r:id="rId69"/>
    <p:sldId id="323" r:id="rId70"/>
    <p:sldId id="324" r:id="rId71"/>
    <p:sldId id="325" r:id="rId72"/>
    <p:sldId id="326" r:id="rId73"/>
    <p:sldId id="327" r:id="rId74"/>
    <p:sldId id="328" r:id="rId75"/>
    <p:sldId id="329" r:id="rId76"/>
    <p:sldId id="330" r:id="rId77"/>
    <p:sldId id="331" r:id="rId78"/>
    <p:sldId id="332" r:id="rId79"/>
    <p:sldId id="333" r:id="rId80"/>
    <p:sldId id="334" r:id="rId81"/>
    <p:sldId id="335" r:id="rId82"/>
    <p:sldId id="336" r:id="rId83"/>
    <p:sldId id="337" r:id="rId84"/>
    <p:sldId id="338" r:id="rId85"/>
    <p:sldId id="339" r:id="rId86"/>
    <p:sldId id="340" r:id="rId87"/>
    <p:sldId id="341" r:id="rId88"/>
    <p:sldId id="342" r:id="rId89"/>
    <p:sldId id="343" r:id="rId90"/>
    <p:sldId id="344" r:id="rId91"/>
    <p:sldId id="345" r:id="rId92"/>
    <p:sldId id="346" r:id="rId93"/>
    <p:sldId id="347" r:id="rId94"/>
    <p:sldId id="348" r:id="rId95"/>
    <p:sldId id="349" r:id="rId96"/>
    <p:sldId id="350" r:id="rId97"/>
    <p:sldId id="351" r:id="rId98"/>
    <p:sldId id="352" r:id="rId99"/>
    <p:sldId id="353" r:id="rId100"/>
  </p:sldIdLst>
  <p:sldSz cx="9144000" cy="5148263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<Relationship Id="rId46" Type="http://schemas.openxmlformats.org/officeDocument/2006/relationships/slide" Target="slides/slide44.xml"/><Relationship Id="rId47" Type="http://schemas.openxmlformats.org/officeDocument/2006/relationships/slide" Target="slides/slide45.xml"/><Relationship Id="rId48" Type="http://schemas.openxmlformats.org/officeDocument/2006/relationships/slide" Target="slides/slide46.xml"/><Relationship Id="rId49" Type="http://schemas.openxmlformats.org/officeDocument/2006/relationships/slide" Target="slides/slide47.xml"/><Relationship Id="rId50" Type="http://schemas.openxmlformats.org/officeDocument/2006/relationships/slide" Target="slides/slide48.xml"/><Relationship Id="rId51" Type="http://schemas.openxmlformats.org/officeDocument/2006/relationships/slide" Target="slides/slide49.xml"/><Relationship Id="rId52" Type="http://schemas.openxmlformats.org/officeDocument/2006/relationships/slide" Target="slides/slide50.xml"/><Relationship Id="rId53" Type="http://schemas.openxmlformats.org/officeDocument/2006/relationships/slide" Target="slides/slide51.xml"/><Relationship Id="rId54" Type="http://schemas.openxmlformats.org/officeDocument/2006/relationships/slide" Target="slides/slide52.xml"/><Relationship Id="rId55" Type="http://schemas.openxmlformats.org/officeDocument/2006/relationships/slide" Target="slides/slide53.xml"/><Relationship Id="rId56" Type="http://schemas.openxmlformats.org/officeDocument/2006/relationships/slide" Target="slides/slide54.xml"/><Relationship Id="rId57" Type="http://schemas.openxmlformats.org/officeDocument/2006/relationships/slide" Target="slides/slide55.xml"/><Relationship Id="rId58" Type="http://schemas.openxmlformats.org/officeDocument/2006/relationships/slide" Target="slides/slide56.xml"/><Relationship Id="rId59" Type="http://schemas.openxmlformats.org/officeDocument/2006/relationships/slide" Target="slides/slide57.xml"/><Relationship Id="rId60" Type="http://schemas.openxmlformats.org/officeDocument/2006/relationships/slide" Target="slides/slide58.xml"/><Relationship Id="rId61" Type="http://schemas.openxmlformats.org/officeDocument/2006/relationships/slide" Target="slides/slide59.xml"/><Relationship Id="rId62" Type="http://schemas.openxmlformats.org/officeDocument/2006/relationships/slide" Target="slides/slide60.xml"/><Relationship Id="rId63" Type="http://schemas.openxmlformats.org/officeDocument/2006/relationships/slide" Target="slides/slide61.xml"/><Relationship Id="rId64" Type="http://schemas.openxmlformats.org/officeDocument/2006/relationships/slide" Target="slides/slide62.xml"/><Relationship Id="rId65" Type="http://schemas.openxmlformats.org/officeDocument/2006/relationships/slide" Target="slides/slide63.xml"/><Relationship Id="rId66" Type="http://schemas.openxmlformats.org/officeDocument/2006/relationships/slide" Target="slides/slide64.xml"/><Relationship Id="rId67" Type="http://schemas.openxmlformats.org/officeDocument/2006/relationships/slide" Target="slides/slide65.xml"/><Relationship Id="rId68" Type="http://schemas.openxmlformats.org/officeDocument/2006/relationships/slide" Target="slides/slide66.xml"/><Relationship Id="rId69" Type="http://schemas.openxmlformats.org/officeDocument/2006/relationships/slide" Target="slides/slide67.xml"/><Relationship Id="rId70" Type="http://schemas.openxmlformats.org/officeDocument/2006/relationships/slide" Target="slides/slide68.xml"/><Relationship Id="rId71" Type="http://schemas.openxmlformats.org/officeDocument/2006/relationships/slide" Target="slides/slide69.xml"/><Relationship Id="rId72" Type="http://schemas.openxmlformats.org/officeDocument/2006/relationships/slide" Target="slides/slide70.xml"/><Relationship Id="rId73" Type="http://schemas.openxmlformats.org/officeDocument/2006/relationships/slide" Target="slides/slide71.xml"/><Relationship Id="rId74" Type="http://schemas.openxmlformats.org/officeDocument/2006/relationships/slide" Target="slides/slide72.xml"/><Relationship Id="rId75" Type="http://schemas.openxmlformats.org/officeDocument/2006/relationships/slide" Target="slides/slide73.xml"/><Relationship Id="rId76" Type="http://schemas.openxmlformats.org/officeDocument/2006/relationships/slide" Target="slides/slide74.xml"/><Relationship Id="rId77" Type="http://schemas.openxmlformats.org/officeDocument/2006/relationships/slide" Target="slides/slide75.xml"/><Relationship Id="rId78" Type="http://schemas.openxmlformats.org/officeDocument/2006/relationships/slide" Target="slides/slide76.xml"/><Relationship Id="rId79" Type="http://schemas.openxmlformats.org/officeDocument/2006/relationships/slide" Target="slides/slide77.xml"/><Relationship Id="rId80" Type="http://schemas.openxmlformats.org/officeDocument/2006/relationships/slide" Target="slides/slide78.xml"/><Relationship Id="rId81" Type="http://schemas.openxmlformats.org/officeDocument/2006/relationships/slide" Target="slides/slide79.xml"/><Relationship Id="rId82" Type="http://schemas.openxmlformats.org/officeDocument/2006/relationships/slide" Target="slides/slide80.xml"/><Relationship Id="rId83" Type="http://schemas.openxmlformats.org/officeDocument/2006/relationships/slide" Target="slides/slide81.xml"/><Relationship Id="rId84" Type="http://schemas.openxmlformats.org/officeDocument/2006/relationships/slide" Target="slides/slide82.xml"/><Relationship Id="rId85" Type="http://schemas.openxmlformats.org/officeDocument/2006/relationships/slide" Target="slides/slide83.xml"/><Relationship Id="rId86" Type="http://schemas.openxmlformats.org/officeDocument/2006/relationships/slide" Target="slides/slide84.xml"/><Relationship Id="rId87" Type="http://schemas.openxmlformats.org/officeDocument/2006/relationships/slide" Target="slides/slide85.xml"/><Relationship Id="rId88" Type="http://schemas.openxmlformats.org/officeDocument/2006/relationships/slide" Target="slides/slide86.xml"/><Relationship Id="rId89" Type="http://schemas.openxmlformats.org/officeDocument/2006/relationships/slide" Target="slides/slide87.xml"/><Relationship Id="rId90" Type="http://schemas.openxmlformats.org/officeDocument/2006/relationships/slide" Target="slides/slide88.xml"/><Relationship Id="rId91" Type="http://schemas.openxmlformats.org/officeDocument/2006/relationships/slide" Target="slides/slide89.xml"/><Relationship Id="rId92" Type="http://schemas.openxmlformats.org/officeDocument/2006/relationships/slide" Target="slides/slide90.xml"/><Relationship Id="rId93" Type="http://schemas.openxmlformats.org/officeDocument/2006/relationships/slide" Target="slides/slide91.xml"/><Relationship Id="rId94" Type="http://schemas.openxmlformats.org/officeDocument/2006/relationships/slide" Target="slides/slide92.xml"/><Relationship Id="rId95" Type="http://schemas.openxmlformats.org/officeDocument/2006/relationships/slide" Target="slides/slide93.xml"/><Relationship Id="rId96" Type="http://schemas.openxmlformats.org/officeDocument/2006/relationships/slide" Target="slides/slide94.xml"/><Relationship Id="rId97" Type="http://schemas.openxmlformats.org/officeDocument/2006/relationships/slide" Target="slides/slide95.xml"/><Relationship Id="rId98" Type="http://schemas.openxmlformats.org/officeDocument/2006/relationships/slide" Target="slides/slide96.xml"/><Relationship Id="rId99" Type="http://schemas.openxmlformats.org/officeDocument/2006/relationships/slide" Target="slides/slide97.xml"/><Relationship Id="rId100" Type="http://schemas.openxmlformats.org/officeDocument/2006/relationships/slide" Target="slides/slide98.xml"/><Relationship Id="rId101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E029AC7-85E0-4A0C-A640-D8528B0552A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38FA808-BD70-4015-9A9B-58C67D4B402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CEB4A1A-0958-4787-A0E9-4A7A90CBCAFE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37CE3B3-F069-45A7-A648-5F917C795D36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F366C72-3566-43A5-974D-C1B68FE620B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71ED772-C84E-463C-A86F-F12EF261B29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803CB8E-B137-4B7E-8EFB-A71AC20F1EE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713044C-97D7-4F96-9823-ABB3B927F96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BC15F75-5275-4E76-AB08-C1B8EFF75EB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0DA2C7E-11C6-4717-805B-B726309DD35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B8A12E7-43A8-484F-A9A7-81217ECEF0A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8F98AB8-7226-484E-A455-921B855BA5A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afa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027960" y="4770720"/>
            <a:ext cx="3080160" cy="268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6456960" y="4770720"/>
            <a:ext cx="2051280" cy="268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CE570E3-A2F4-47E5-9F8C-B323D1AC43D6}" type="slidenum">
              <a:rPr b="0" lang="ru-RU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97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627840" y="4770720"/>
            <a:ext cx="2051280" cy="268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1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1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1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1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1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slideLayout" Target="../slideLayouts/slideLayout1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slideLayout" Target="../slideLayouts/slideLayout1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slideLayout" Target="../slideLayouts/slideLayout1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slideLayout" Target="../slideLayouts/slideLayout1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slideLayout" Target="../slideLayouts/slideLayout1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slideLayout" Target="../slideLayouts/slideLayout1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image" Target="../media/image36.png"/><Relationship Id="rId2" Type="http://schemas.openxmlformats.org/officeDocument/2006/relationships/slideLayout" Target="../slideLayouts/slideLayout1.xml"/>
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image" Target="../media/image37.png"/><Relationship Id="rId2" Type="http://schemas.openxmlformats.org/officeDocument/2006/relationships/slideLayout" Target="../slideLayouts/slideLayout1.xml"/>
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image" Target="../media/image38.png"/><Relationship Id="rId2" Type="http://schemas.openxmlformats.org/officeDocument/2006/relationships/slideLayout" Target="../slideLayouts/slideLayout1.xml"/>
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image" Target="../media/image39.png"/><Relationship Id="rId2" Type="http://schemas.openxmlformats.org/officeDocument/2006/relationships/slideLayout" Target="../slideLayouts/slideLayout1.xml"/>
</Relationships>
</file>

<file path=ppt/slides/_rels/slide5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6.xml.rels><?xml version="1.0" encoding="UTF-8"?>
<Relationships xmlns="http://schemas.openxmlformats.org/package/2006/relationships"><Relationship Id="rId1" Type="http://schemas.openxmlformats.org/officeDocument/2006/relationships/image" Target="../media/image40.png"/><Relationship Id="rId2" Type="http://schemas.openxmlformats.org/officeDocument/2006/relationships/slideLayout" Target="../slideLayouts/slideLayout1.xml"/>
</Relationships>
</file>

<file path=ppt/slides/_rels/slide57.xml.rels><?xml version="1.0" encoding="UTF-8"?>
<Relationships xmlns="http://schemas.openxmlformats.org/package/2006/relationships"><Relationship Id="rId1" Type="http://schemas.openxmlformats.org/officeDocument/2006/relationships/image" Target="../media/image41.png"/><Relationship Id="rId2" Type="http://schemas.openxmlformats.org/officeDocument/2006/relationships/slideLayout" Target="../slideLayouts/slideLayout1.xml"/>
</Relationships>
</file>

<file path=ppt/slides/_rels/slide5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9.xml.rels><?xml version="1.0" encoding="UTF-8"?>
<Relationships xmlns="http://schemas.openxmlformats.org/package/2006/relationships"><Relationship Id="rId1" Type="http://schemas.openxmlformats.org/officeDocument/2006/relationships/image" Target="../media/image42.pn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
</Relationships>
</file>

<file path=ppt/slides/_rels/slide60.xml.rels><?xml version="1.0" encoding="UTF-8"?>
<Relationships xmlns="http://schemas.openxmlformats.org/package/2006/relationships"><Relationship Id="rId1" Type="http://schemas.openxmlformats.org/officeDocument/2006/relationships/image" Target="../media/image43.png"/><Relationship Id="rId2" Type="http://schemas.openxmlformats.org/officeDocument/2006/relationships/slideLayout" Target="../slideLayouts/slideLayout1.xml"/>
</Relationships>
</file>

<file path=ppt/slides/_rels/slide6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2.xml.rels><?xml version="1.0" encoding="UTF-8"?>
<Relationships xmlns="http://schemas.openxmlformats.org/package/2006/relationships"><Relationship Id="rId1" Type="http://schemas.openxmlformats.org/officeDocument/2006/relationships/image" Target="../media/image44.png"/><Relationship Id="rId2" Type="http://schemas.openxmlformats.org/officeDocument/2006/relationships/slideLayout" Target="../slideLayouts/slideLayout1.xml"/>
</Relationships>
</file>

<file path=ppt/slides/_rels/slide63.xml.rels><?xml version="1.0" encoding="UTF-8"?>
<Relationships xmlns="http://schemas.openxmlformats.org/package/2006/relationships"><Relationship Id="rId1" Type="http://schemas.openxmlformats.org/officeDocument/2006/relationships/image" Target="../media/image45.png"/><Relationship Id="rId2" Type="http://schemas.openxmlformats.org/officeDocument/2006/relationships/slideLayout" Target="../slideLayouts/slideLayout1.xml"/>
</Relationships>
</file>

<file path=ppt/slides/_rels/slide6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5.xml.rels><?xml version="1.0" encoding="UTF-8"?>
<Relationships xmlns="http://schemas.openxmlformats.org/package/2006/relationships"><Relationship Id="rId1" Type="http://schemas.openxmlformats.org/officeDocument/2006/relationships/image" Target="../media/image46.png"/><Relationship Id="rId2" Type="http://schemas.openxmlformats.org/officeDocument/2006/relationships/slideLayout" Target="../slideLayouts/slideLayout1.xml"/>
</Relationships>
</file>

<file path=ppt/slides/_rels/slide66.xml.rels><?xml version="1.0" encoding="UTF-8"?>
<Relationships xmlns="http://schemas.openxmlformats.org/package/2006/relationships"><Relationship Id="rId1" Type="http://schemas.openxmlformats.org/officeDocument/2006/relationships/image" Target="../media/image47.png"/><Relationship Id="rId2" Type="http://schemas.openxmlformats.org/officeDocument/2006/relationships/slideLayout" Target="../slideLayouts/slideLayout1.xml"/>
</Relationships>
</file>

<file path=ppt/slides/_rels/slide6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8.xml.rels><?xml version="1.0" encoding="UTF-8"?>
<Relationships xmlns="http://schemas.openxmlformats.org/package/2006/relationships"><Relationship Id="rId1" Type="http://schemas.openxmlformats.org/officeDocument/2006/relationships/image" Target="../media/image48.png"/><Relationship Id="rId2" Type="http://schemas.openxmlformats.org/officeDocument/2006/relationships/slideLayout" Target="../slideLayouts/slideLayout1.xml"/>
</Relationships>
</file>

<file path=ppt/slides/_rels/slide69.xml.rels><?xml version="1.0" encoding="UTF-8"?>
<Relationships xmlns="http://schemas.openxmlformats.org/package/2006/relationships"><Relationship Id="rId1" Type="http://schemas.openxmlformats.org/officeDocument/2006/relationships/image" Target="../media/image49.pn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1.xml.rels><?xml version="1.0" encoding="UTF-8"?>
<Relationships xmlns="http://schemas.openxmlformats.org/package/2006/relationships"><Relationship Id="rId1" Type="http://schemas.openxmlformats.org/officeDocument/2006/relationships/image" Target="../media/image50.png"/><Relationship Id="rId2" Type="http://schemas.openxmlformats.org/officeDocument/2006/relationships/slideLayout" Target="../slideLayouts/slideLayout1.xml"/>
</Relationships>
</file>

<file path=ppt/slides/_rels/slide72.xml.rels><?xml version="1.0" encoding="UTF-8"?>
<Relationships xmlns="http://schemas.openxmlformats.org/package/2006/relationships"><Relationship Id="rId1" Type="http://schemas.openxmlformats.org/officeDocument/2006/relationships/image" Target="../media/image51.png"/><Relationship Id="rId2" Type="http://schemas.openxmlformats.org/officeDocument/2006/relationships/slideLayout" Target="../slideLayouts/slideLayout1.xml"/>
</Relationships>
</file>

<file path=ppt/slides/_rels/slide7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4.xml.rels><?xml version="1.0" encoding="UTF-8"?>
<Relationships xmlns="http://schemas.openxmlformats.org/package/2006/relationships"><Relationship Id="rId1" Type="http://schemas.openxmlformats.org/officeDocument/2006/relationships/image" Target="../media/image52.png"/><Relationship Id="rId2" Type="http://schemas.openxmlformats.org/officeDocument/2006/relationships/slideLayout" Target="../slideLayouts/slideLayout1.xml"/>
</Relationships>
</file>

<file path=ppt/slides/_rels/slide75.xml.rels><?xml version="1.0" encoding="UTF-8"?>
<Relationships xmlns="http://schemas.openxmlformats.org/package/2006/relationships"><Relationship Id="rId1" Type="http://schemas.openxmlformats.org/officeDocument/2006/relationships/image" Target="../media/image53.png"/><Relationship Id="rId2" Type="http://schemas.openxmlformats.org/officeDocument/2006/relationships/slideLayout" Target="../slideLayouts/slideLayout1.xml"/>
</Relationships>
</file>

<file path=ppt/slides/_rels/slide7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7.xml.rels><?xml version="1.0" encoding="UTF-8"?>
<Relationships xmlns="http://schemas.openxmlformats.org/package/2006/relationships"><Relationship Id="rId1" Type="http://schemas.openxmlformats.org/officeDocument/2006/relationships/image" Target="../media/image54.png"/><Relationship Id="rId2" Type="http://schemas.openxmlformats.org/officeDocument/2006/relationships/slideLayout" Target="../slideLayouts/slideLayout1.xml"/>
</Relationships>
</file>

<file path=ppt/slides/_rels/slide78.xml.rels><?xml version="1.0" encoding="UTF-8"?>
<Relationships xmlns="http://schemas.openxmlformats.org/package/2006/relationships"><Relationship Id="rId1" Type="http://schemas.openxmlformats.org/officeDocument/2006/relationships/image" Target="../media/image55.png"/><Relationship Id="rId2" Type="http://schemas.openxmlformats.org/officeDocument/2006/relationships/slideLayout" Target="../slideLayouts/slideLayout1.xml"/>
</Relationships>
</file>

<file path=ppt/slides/_rels/slide7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
</Relationships>
</file>

<file path=ppt/slides/_rels/slide80.xml.rels><?xml version="1.0" encoding="UTF-8"?>
<Relationships xmlns="http://schemas.openxmlformats.org/package/2006/relationships"><Relationship Id="rId1" Type="http://schemas.openxmlformats.org/officeDocument/2006/relationships/image" Target="../media/image56.png"/><Relationship Id="rId2" Type="http://schemas.openxmlformats.org/officeDocument/2006/relationships/slideLayout" Target="../slideLayouts/slideLayout1.xml"/>
</Relationships>
</file>

<file path=ppt/slides/_rels/slide81.xml.rels><?xml version="1.0" encoding="UTF-8"?>
<Relationships xmlns="http://schemas.openxmlformats.org/package/2006/relationships"><Relationship Id="rId1" Type="http://schemas.openxmlformats.org/officeDocument/2006/relationships/image" Target="../media/image57.png"/><Relationship Id="rId2" Type="http://schemas.openxmlformats.org/officeDocument/2006/relationships/slideLayout" Target="../slideLayouts/slideLayout1.xml"/>
</Relationships>
</file>

<file path=ppt/slides/_rels/slide8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3.xml.rels><?xml version="1.0" encoding="UTF-8"?>
<Relationships xmlns="http://schemas.openxmlformats.org/package/2006/relationships"><Relationship Id="rId1" Type="http://schemas.openxmlformats.org/officeDocument/2006/relationships/image" Target="../media/image58.png"/><Relationship Id="rId2" Type="http://schemas.openxmlformats.org/officeDocument/2006/relationships/slideLayout" Target="../slideLayouts/slideLayout1.xml"/>
</Relationships>
</file>

<file path=ppt/slides/_rels/slide84.xml.rels><?xml version="1.0" encoding="UTF-8"?>
<Relationships xmlns="http://schemas.openxmlformats.org/package/2006/relationships"><Relationship Id="rId1" Type="http://schemas.openxmlformats.org/officeDocument/2006/relationships/image" Target="../media/image59.png"/><Relationship Id="rId2" Type="http://schemas.openxmlformats.org/officeDocument/2006/relationships/slideLayout" Target="../slideLayouts/slideLayout1.xml"/>
</Relationships>
</file>

<file path=ppt/slides/_rels/slide8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6.xml.rels><?xml version="1.0" encoding="UTF-8"?>
<Relationships xmlns="http://schemas.openxmlformats.org/package/2006/relationships"><Relationship Id="rId1" Type="http://schemas.openxmlformats.org/officeDocument/2006/relationships/image" Target="../media/image60.png"/><Relationship Id="rId2" Type="http://schemas.openxmlformats.org/officeDocument/2006/relationships/slideLayout" Target="../slideLayouts/slideLayout1.xml"/>
</Relationships>
</file>

<file path=ppt/slides/_rels/slide87.xml.rels><?xml version="1.0" encoding="UTF-8"?>
<Relationships xmlns="http://schemas.openxmlformats.org/package/2006/relationships"><Relationship Id="rId1" Type="http://schemas.openxmlformats.org/officeDocument/2006/relationships/image" Target="../media/image61.png"/><Relationship Id="rId2" Type="http://schemas.openxmlformats.org/officeDocument/2006/relationships/slideLayout" Target="../slideLayouts/slideLayout1.xml"/>
</Relationships>
</file>

<file path=ppt/slides/_rels/slide8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9.xml.rels><?xml version="1.0" encoding="UTF-8"?>
<Relationships xmlns="http://schemas.openxmlformats.org/package/2006/relationships"><Relationship Id="rId1" Type="http://schemas.openxmlformats.org/officeDocument/2006/relationships/image" Target="../media/image62.png"/><Relationship Id="rId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
</Relationships>
</file>

<file path=ppt/slides/_rels/slide90.xml.rels><?xml version="1.0" encoding="UTF-8"?>
<Relationships xmlns="http://schemas.openxmlformats.org/package/2006/relationships"><Relationship Id="rId1" Type="http://schemas.openxmlformats.org/officeDocument/2006/relationships/image" Target="../media/image63.png"/><Relationship Id="rId2" Type="http://schemas.openxmlformats.org/officeDocument/2006/relationships/slideLayout" Target="../slideLayouts/slideLayout1.xml"/>
</Relationships>
</file>

<file path=ppt/slides/_rels/slide9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92.xml.rels><?xml version="1.0" encoding="UTF-8"?>
<Relationships xmlns="http://schemas.openxmlformats.org/package/2006/relationships"><Relationship Id="rId1" Type="http://schemas.openxmlformats.org/officeDocument/2006/relationships/image" Target="../media/image64.png"/><Relationship Id="rId2" Type="http://schemas.openxmlformats.org/officeDocument/2006/relationships/slideLayout" Target="../slideLayouts/slideLayout1.xml"/>
</Relationships>
</file>

<file path=ppt/slides/_rels/slide93.xml.rels><?xml version="1.0" encoding="UTF-8"?>
<Relationships xmlns="http://schemas.openxmlformats.org/package/2006/relationships"><Relationship Id="rId1" Type="http://schemas.openxmlformats.org/officeDocument/2006/relationships/image" Target="../media/image65.png"/><Relationship Id="rId2" Type="http://schemas.openxmlformats.org/officeDocument/2006/relationships/slideLayout" Target="../slideLayouts/slideLayout1.xml"/>
</Relationships>
</file>

<file path=ppt/slides/_rels/slide9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95.xml.rels><?xml version="1.0" encoding="UTF-8"?>
<Relationships xmlns="http://schemas.openxmlformats.org/package/2006/relationships"><Relationship Id="rId1" Type="http://schemas.openxmlformats.org/officeDocument/2006/relationships/image" Target="../media/image66.png"/><Relationship Id="rId2" Type="http://schemas.openxmlformats.org/officeDocument/2006/relationships/slideLayout" Target="../slideLayouts/slideLayout1.xml"/>
</Relationships>
</file>

<file path=ppt/slides/_rels/slide96.xml.rels><?xml version="1.0" encoding="UTF-8"?>
<Relationships xmlns="http://schemas.openxmlformats.org/package/2006/relationships"><Relationship Id="rId1" Type="http://schemas.openxmlformats.org/officeDocument/2006/relationships/image" Target="../media/image67.png"/><Relationship Id="rId2" Type="http://schemas.openxmlformats.org/officeDocument/2006/relationships/slideLayout" Target="../slideLayouts/slideLayout1.xml"/>
</Relationships>
</file>

<file path=ppt/slides/_rels/slide9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98.xml.rels><?xml version="1.0" encoding="UTF-8"?>
<Relationships xmlns="http://schemas.openxmlformats.org/package/2006/relationships"><Relationship Id="rId1" Type="http://schemas.openxmlformats.org/officeDocument/2006/relationships/image" Target="../media/image68.png"/><Relationship Id="rId2" Type="http://schemas.openxmlformats.org/officeDocument/2006/relationships/image" Target="../media/image69.png"/><Relationship Id="rId3" Type="http://schemas.openxmlformats.org/officeDocument/2006/relationships/image" Target="../media/image70.png"/><Relationship Id="rId4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afa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Рисунок 6" descr=""/>
          <p:cNvPicPr/>
          <p:nvPr/>
        </p:nvPicPr>
        <p:blipFill>
          <a:blip r:embed="rId1"/>
          <a:stretch/>
        </p:blipFill>
        <p:spPr>
          <a:xfrm>
            <a:off x="6228360" y="1438560"/>
            <a:ext cx="2261520" cy="2263320"/>
          </a:xfrm>
          <a:prstGeom prst="rect">
            <a:avLst/>
          </a:prstGeom>
          <a:ln w="0">
            <a:noFill/>
          </a:ln>
        </p:spPr>
      </p:pic>
      <p:sp>
        <p:nvSpPr>
          <p:cNvPr id="42" name="Прямая соединительная линия 10"/>
          <p:cNvSpPr/>
          <p:nvPr/>
        </p:nvSpPr>
        <p:spPr>
          <a:xfrm>
            <a:off x="8657280" y="2572920"/>
            <a:ext cx="581760" cy="104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3" name="Рисунок 8" descr=""/>
          <p:cNvPicPr/>
          <p:nvPr/>
        </p:nvPicPr>
        <p:blipFill>
          <a:blip r:embed="rId2"/>
          <a:stretch/>
        </p:blipFill>
        <p:spPr>
          <a:xfrm>
            <a:off x="0" y="275760"/>
            <a:ext cx="1437120" cy="408960"/>
          </a:xfrm>
          <a:prstGeom prst="rect">
            <a:avLst/>
          </a:prstGeom>
          <a:ln w="0">
            <a:noFill/>
          </a:ln>
        </p:spPr>
      </p:pic>
      <p:sp>
        <p:nvSpPr>
          <p:cNvPr id="44" name="TextBox 9"/>
          <p:cNvSpPr/>
          <p:nvPr/>
        </p:nvSpPr>
        <p:spPr>
          <a:xfrm>
            <a:off x="361080" y="1477080"/>
            <a:ext cx="5420880" cy="2224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4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3400" spc="-1" strike="noStrike">
              <a:latin typeface="Arial"/>
            </a:endParaRPr>
          </a:p>
        </p:txBody>
      </p:sp>
      <p:sp>
        <p:nvSpPr>
          <p:cNvPr id="45" name="Прямоугольник 7"/>
          <p:cNvSpPr/>
          <p:nvPr/>
        </p:nvSpPr>
        <p:spPr>
          <a:xfrm>
            <a:off x="460080" y="4669560"/>
            <a:ext cx="2993760" cy="26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1650"/>
              </a:lnSpc>
              <a:buNone/>
            </a:pPr>
            <a:r>
              <a:rPr b="0" lang="ru-RU" sz="900" spc="-1" strike="noStrike">
                <a:solidFill>
                  <a:srgbClr val="595959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900" spc="-1" strike="noStrike">
                <a:solidFill>
                  <a:srgbClr val="595959"/>
                </a:solidFill>
                <a:latin typeface="Arial"/>
                <a:ea typeface="DejaVu Sans"/>
              </a:rPr>
              <a:t>Fibonacci</a:t>
            </a:r>
            <a:endParaRPr b="0" lang="en-US" sz="900" spc="-1" strike="noStrike">
              <a:latin typeface="Arial"/>
            </a:endParaRPr>
          </a:p>
        </p:txBody>
      </p:sp>
      <p:pic>
        <p:nvPicPr>
          <p:cNvPr id="46" name="Рисунок 8" descr=""/>
          <p:cNvPicPr/>
          <p:nvPr/>
        </p:nvPicPr>
        <p:blipFill>
          <a:blip r:embed="rId3"/>
          <a:stretch/>
        </p:blipFill>
        <p:spPr>
          <a:xfrm>
            <a:off x="2423160" y="4670280"/>
            <a:ext cx="285840" cy="285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Скругленный прямоугольник 9"/>
          <p:cNvSpPr/>
          <p:nvPr/>
        </p:nvSpPr>
        <p:spPr>
          <a:xfrm>
            <a:off x="5451840" y="360"/>
            <a:ext cx="3258720" cy="514188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" name="Прямая соединительная линия 12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9" name="Прямая соединительная линия 13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" name="Прямоугольник со скругленными углами 9"/>
          <p:cNvSpPr/>
          <p:nvPr/>
        </p:nvSpPr>
        <p:spPr>
          <a:xfrm>
            <a:off x="5568840" y="0"/>
            <a:ext cx="3898800" cy="51422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1" name="TextBox 15"/>
          <p:cNvSpPr/>
          <p:nvPr/>
        </p:nvSpPr>
        <p:spPr>
          <a:xfrm>
            <a:off x="509400" y="1240200"/>
            <a:ext cx="4544640" cy="312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12" name="TextBox 16"/>
          <p:cNvSpPr/>
          <p:nvPr/>
        </p:nvSpPr>
        <p:spPr>
          <a:xfrm>
            <a:off x="505800" y="398160"/>
            <a:ext cx="4544280" cy="83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Скругленный прямоугольник 10"/>
          <p:cNvSpPr/>
          <p:nvPr/>
        </p:nvSpPr>
        <p:spPr>
          <a:xfrm>
            <a:off x="5373720" y="1442880"/>
            <a:ext cx="3258360" cy="32608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" name="Прямоугольник со скругленными углами 10"/>
          <p:cNvSpPr/>
          <p:nvPr/>
        </p:nvSpPr>
        <p:spPr>
          <a:xfrm>
            <a:off x="4883040" y="1627560"/>
            <a:ext cx="3560400" cy="289296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5" name="Прямая соединительная линия 14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Прямая соединительная линия 15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" name="Прямая соединительная линия 16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18" name="Рисунок 5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7280" cy="235440"/>
          </a:xfrm>
          <a:prstGeom prst="rect">
            <a:avLst/>
          </a:prstGeom>
          <a:ln w="0">
            <a:noFill/>
          </a:ln>
        </p:spPr>
      </p:pic>
      <p:sp>
        <p:nvSpPr>
          <p:cNvPr id="119" name="TextBox 17"/>
          <p:cNvSpPr/>
          <p:nvPr/>
        </p:nvSpPr>
        <p:spPr>
          <a:xfrm>
            <a:off x="509400" y="1240200"/>
            <a:ext cx="4056840" cy="312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20" name="TextBox 18"/>
          <p:cNvSpPr/>
          <p:nvPr/>
        </p:nvSpPr>
        <p:spPr>
          <a:xfrm>
            <a:off x="505800" y="398160"/>
            <a:ext cx="8126640" cy="83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Box 19"/>
          <p:cNvSpPr/>
          <p:nvPr/>
        </p:nvSpPr>
        <p:spPr>
          <a:xfrm>
            <a:off x="505800" y="2505960"/>
            <a:ext cx="8126640" cy="76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122" name="Скругленный прямоугольник 12"/>
          <p:cNvSpPr/>
          <p:nvPr/>
        </p:nvSpPr>
        <p:spPr>
          <a:xfrm>
            <a:off x="5178600" y="214920"/>
            <a:ext cx="2970000" cy="20350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" name="Прямая соединительная линия 17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" name="Скругленный прямоугольник 13"/>
          <p:cNvSpPr/>
          <p:nvPr/>
        </p:nvSpPr>
        <p:spPr>
          <a:xfrm>
            <a:off x="585000" y="213480"/>
            <a:ext cx="2970000" cy="20350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25" name="Рисунок 9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7040" cy="226800"/>
          </a:xfrm>
          <a:prstGeom prst="rect">
            <a:avLst/>
          </a:prstGeom>
          <a:ln w="0">
            <a:noFill/>
          </a:ln>
        </p:spPr>
      </p:pic>
      <p:sp>
        <p:nvSpPr>
          <p:cNvPr id="126" name="TextBox 20"/>
          <p:cNvSpPr/>
          <p:nvPr/>
        </p:nvSpPr>
        <p:spPr>
          <a:xfrm>
            <a:off x="503640" y="3375360"/>
            <a:ext cx="8128440" cy="146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27" name="Прямоугольник со скругленными углами 11"/>
          <p:cNvSpPr/>
          <p:nvPr/>
        </p:nvSpPr>
        <p:spPr>
          <a:xfrm>
            <a:off x="722520" y="329040"/>
            <a:ext cx="3213000" cy="17956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8" name="Прямоугольник со скругленными углами 12"/>
          <p:cNvSpPr/>
          <p:nvPr/>
        </p:nvSpPr>
        <p:spPr>
          <a:xfrm>
            <a:off x="5330880" y="329040"/>
            <a:ext cx="3213000" cy="17956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Скругленный прямоугольник 14"/>
          <p:cNvSpPr/>
          <p:nvPr/>
        </p:nvSpPr>
        <p:spPr>
          <a:xfrm>
            <a:off x="5451840" y="360"/>
            <a:ext cx="3258720" cy="514188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0" name="Прямая соединительная линия 18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" name="Прямая соединительная линия 19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" name="Прямоугольник со скругленными углами 13"/>
          <p:cNvSpPr/>
          <p:nvPr/>
        </p:nvSpPr>
        <p:spPr>
          <a:xfrm>
            <a:off x="5568840" y="0"/>
            <a:ext cx="3898800" cy="51422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3" name="TextBox 21"/>
          <p:cNvSpPr/>
          <p:nvPr/>
        </p:nvSpPr>
        <p:spPr>
          <a:xfrm>
            <a:off x="509400" y="1240200"/>
            <a:ext cx="4544640" cy="312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34" name="TextBox 22"/>
          <p:cNvSpPr/>
          <p:nvPr/>
        </p:nvSpPr>
        <p:spPr>
          <a:xfrm>
            <a:off x="505800" y="398160"/>
            <a:ext cx="4544280" cy="83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Скругленный прямоугольник 15"/>
          <p:cNvSpPr/>
          <p:nvPr/>
        </p:nvSpPr>
        <p:spPr>
          <a:xfrm>
            <a:off x="5373720" y="1442880"/>
            <a:ext cx="3258360" cy="32608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" name="Прямоугольник со скругленными углами 14"/>
          <p:cNvSpPr/>
          <p:nvPr/>
        </p:nvSpPr>
        <p:spPr>
          <a:xfrm>
            <a:off x="4883040" y="1627560"/>
            <a:ext cx="3560400" cy="289296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7" name="Прямая соединительная линия 20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8" name="Прямая соединительная линия 21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9" name="Прямая соединительная линия 22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40" name="Рисунок 10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7280" cy="235440"/>
          </a:xfrm>
          <a:prstGeom prst="rect">
            <a:avLst/>
          </a:prstGeom>
          <a:ln w="0">
            <a:noFill/>
          </a:ln>
        </p:spPr>
      </p:pic>
      <p:sp>
        <p:nvSpPr>
          <p:cNvPr id="141" name="TextBox 23"/>
          <p:cNvSpPr/>
          <p:nvPr/>
        </p:nvSpPr>
        <p:spPr>
          <a:xfrm>
            <a:off x="509400" y="1240200"/>
            <a:ext cx="4056840" cy="312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42" name="TextBox 24"/>
          <p:cNvSpPr/>
          <p:nvPr/>
        </p:nvSpPr>
        <p:spPr>
          <a:xfrm>
            <a:off x="505800" y="398160"/>
            <a:ext cx="8126640" cy="83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Box 25"/>
          <p:cNvSpPr/>
          <p:nvPr/>
        </p:nvSpPr>
        <p:spPr>
          <a:xfrm>
            <a:off x="505800" y="2505960"/>
            <a:ext cx="8126640" cy="76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144" name="Скругленный прямоугольник 16"/>
          <p:cNvSpPr/>
          <p:nvPr/>
        </p:nvSpPr>
        <p:spPr>
          <a:xfrm>
            <a:off x="5178600" y="214920"/>
            <a:ext cx="2970000" cy="20350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" name="Прямая соединительная линия 23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" name="Скругленный прямоугольник 17"/>
          <p:cNvSpPr/>
          <p:nvPr/>
        </p:nvSpPr>
        <p:spPr>
          <a:xfrm>
            <a:off x="585000" y="213480"/>
            <a:ext cx="2970000" cy="20350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47" name="Рисунок 11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7040" cy="226800"/>
          </a:xfrm>
          <a:prstGeom prst="rect">
            <a:avLst/>
          </a:prstGeom>
          <a:ln w="0">
            <a:noFill/>
          </a:ln>
        </p:spPr>
      </p:pic>
      <p:sp>
        <p:nvSpPr>
          <p:cNvPr id="148" name="TextBox 26"/>
          <p:cNvSpPr/>
          <p:nvPr/>
        </p:nvSpPr>
        <p:spPr>
          <a:xfrm>
            <a:off x="503640" y="3375360"/>
            <a:ext cx="8128440" cy="146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49" name="Прямоугольник со скругленными углами 15"/>
          <p:cNvSpPr/>
          <p:nvPr/>
        </p:nvSpPr>
        <p:spPr>
          <a:xfrm>
            <a:off x="722520" y="329040"/>
            <a:ext cx="3213000" cy="17956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0" name="Прямоугольник со скругленными углами 16"/>
          <p:cNvSpPr/>
          <p:nvPr/>
        </p:nvSpPr>
        <p:spPr>
          <a:xfrm>
            <a:off x="5330880" y="329040"/>
            <a:ext cx="3213000" cy="17956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Скругленный прямоугольник 18"/>
          <p:cNvSpPr/>
          <p:nvPr/>
        </p:nvSpPr>
        <p:spPr>
          <a:xfrm>
            <a:off x="5451840" y="360"/>
            <a:ext cx="3258720" cy="514188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2" name="Прямая соединительная линия 24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3" name="Прямая соединительная линия 25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4" name="Прямоугольник со скругленными углами 17"/>
          <p:cNvSpPr/>
          <p:nvPr/>
        </p:nvSpPr>
        <p:spPr>
          <a:xfrm>
            <a:off x="5568840" y="0"/>
            <a:ext cx="3898800" cy="51422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5" name="TextBox 27"/>
          <p:cNvSpPr/>
          <p:nvPr/>
        </p:nvSpPr>
        <p:spPr>
          <a:xfrm>
            <a:off x="509400" y="1240200"/>
            <a:ext cx="4544640" cy="312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56" name="TextBox 28"/>
          <p:cNvSpPr/>
          <p:nvPr/>
        </p:nvSpPr>
        <p:spPr>
          <a:xfrm>
            <a:off x="505800" y="398160"/>
            <a:ext cx="4544280" cy="83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Скругленный прямоугольник 19"/>
          <p:cNvSpPr/>
          <p:nvPr/>
        </p:nvSpPr>
        <p:spPr>
          <a:xfrm>
            <a:off x="5373720" y="1442880"/>
            <a:ext cx="3258360" cy="32608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8" name="Прямоугольник со скругленными углами 18"/>
          <p:cNvSpPr/>
          <p:nvPr/>
        </p:nvSpPr>
        <p:spPr>
          <a:xfrm>
            <a:off x="4883040" y="1627560"/>
            <a:ext cx="3560400" cy="289296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9" name="Прямая соединительная линия 26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" name="Прямая соединительная линия 2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" name="Прямая соединительная линия 30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62" name="Рисунок 12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7280" cy="235440"/>
          </a:xfrm>
          <a:prstGeom prst="rect">
            <a:avLst/>
          </a:prstGeom>
          <a:ln w="0">
            <a:noFill/>
          </a:ln>
        </p:spPr>
      </p:pic>
      <p:sp>
        <p:nvSpPr>
          <p:cNvPr id="163" name="TextBox 29"/>
          <p:cNvSpPr/>
          <p:nvPr/>
        </p:nvSpPr>
        <p:spPr>
          <a:xfrm>
            <a:off x="509400" y="1240200"/>
            <a:ext cx="4056840" cy="312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64" name="TextBox 30"/>
          <p:cNvSpPr/>
          <p:nvPr/>
        </p:nvSpPr>
        <p:spPr>
          <a:xfrm>
            <a:off x="505800" y="398160"/>
            <a:ext cx="8126640" cy="83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extBox 31"/>
          <p:cNvSpPr/>
          <p:nvPr/>
        </p:nvSpPr>
        <p:spPr>
          <a:xfrm>
            <a:off x="505800" y="2505960"/>
            <a:ext cx="8126640" cy="76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166" name="Скругленный прямоугольник 20"/>
          <p:cNvSpPr/>
          <p:nvPr/>
        </p:nvSpPr>
        <p:spPr>
          <a:xfrm>
            <a:off x="5178600" y="214920"/>
            <a:ext cx="2970000" cy="20350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7" name="Прямая соединительная линия 31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8" name="Скругленный прямоугольник 21"/>
          <p:cNvSpPr/>
          <p:nvPr/>
        </p:nvSpPr>
        <p:spPr>
          <a:xfrm>
            <a:off x="585000" y="213480"/>
            <a:ext cx="2970000" cy="20350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69" name="Рисунок 13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7040" cy="226800"/>
          </a:xfrm>
          <a:prstGeom prst="rect">
            <a:avLst/>
          </a:prstGeom>
          <a:ln w="0">
            <a:noFill/>
          </a:ln>
        </p:spPr>
      </p:pic>
      <p:sp>
        <p:nvSpPr>
          <p:cNvPr id="170" name="TextBox 32"/>
          <p:cNvSpPr/>
          <p:nvPr/>
        </p:nvSpPr>
        <p:spPr>
          <a:xfrm>
            <a:off x="503640" y="3375360"/>
            <a:ext cx="8128440" cy="146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71" name="Прямоугольник со скругленными углами 19"/>
          <p:cNvSpPr/>
          <p:nvPr/>
        </p:nvSpPr>
        <p:spPr>
          <a:xfrm>
            <a:off x="722520" y="329040"/>
            <a:ext cx="3213000" cy="17956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2" name="Прямоугольник со скругленными углами 20"/>
          <p:cNvSpPr/>
          <p:nvPr/>
        </p:nvSpPr>
        <p:spPr>
          <a:xfrm>
            <a:off x="5330880" y="329040"/>
            <a:ext cx="3213000" cy="17956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Скругленный прямоугольник 22"/>
          <p:cNvSpPr/>
          <p:nvPr/>
        </p:nvSpPr>
        <p:spPr>
          <a:xfrm>
            <a:off x="5451840" y="360"/>
            <a:ext cx="3258720" cy="514188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" name="Прямая соединительная линия 32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5" name="Прямая соединительная линия 34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Прямоугольник со скругленными углами 21"/>
          <p:cNvSpPr/>
          <p:nvPr/>
        </p:nvSpPr>
        <p:spPr>
          <a:xfrm>
            <a:off x="5568840" y="0"/>
            <a:ext cx="3898800" cy="51422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7" name="TextBox 33"/>
          <p:cNvSpPr/>
          <p:nvPr/>
        </p:nvSpPr>
        <p:spPr>
          <a:xfrm>
            <a:off x="509400" y="1240200"/>
            <a:ext cx="4544640" cy="312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78" name="TextBox 34"/>
          <p:cNvSpPr/>
          <p:nvPr/>
        </p:nvSpPr>
        <p:spPr>
          <a:xfrm>
            <a:off x="505800" y="398160"/>
            <a:ext cx="4544280" cy="83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Скругленный прямоугольник 5"/>
          <p:cNvSpPr/>
          <p:nvPr/>
        </p:nvSpPr>
        <p:spPr>
          <a:xfrm>
            <a:off x="5373720" y="1442880"/>
            <a:ext cx="3258360" cy="32608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Прямоугольник со скругленными углами 3"/>
          <p:cNvSpPr/>
          <p:nvPr/>
        </p:nvSpPr>
        <p:spPr>
          <a:xfrm>
            <a:off x="4883040" y="1627560"/>
            <a:ext cx="3560400" cy="289296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9" name="Прямая соединительная линия 2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Прямая соединительная линия 29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" name="Прямая соединительная линия 33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2" name="Рисунок 8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7280" cy="235440"/>
          </a:xfrm>
          <a:prstGeom prst="rect">
            <a:avLst/>
          </a:prstGeom>
          <a:ln w="0">
            <a:noFill/>
          </a:ln>
        </p:spPr>
      </p:pic>
      <p:sp>
        <p:nvSpPr>
          <p:cNvPr id="53" name="TextBox 6"/>
          <p:cNvSpPr/>
          <p:nvPr/>
        </p:nvSpPr>
        <p:spPr>
          <a:xfrm>
            <a:off x="509400" y="1240200"/>
            <a:ext cx="4056840" cy="312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4" name="TextBox 10"/>
          <p:cNvSpPr/>
          <p:nvPr/>
        </p:nvSpPr>
        <p:spPr>
          <a:xfrm>
            <a:off x="505800" y="398160"/>
            <a:ext cx="8126640" cy="83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Скругленный прямоугольник 23"/>
          <p:cNvSpPr/>
          <p:nvPr/>
        </p:nvSpPr>
        <p:spPr>
          <a:xfrm>
            <a:off x="5373720" y="1442880"/>
            <a:ext cx="3258360" cy="32608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0" name="Прямоугольник со скругленными углами 22"/>
          <p:cNvSpPr/>
          <p:nvPr/>
        </p:nvSpPr>
        <p:spPr>
          <a:xfrm>
            <a:off x="4883040" y="1627560"/>
            <a:ext cx="3560400" cy="289296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1" name="Прямая соединительная линия 35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2" name="Прямая соединительная линия 36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" name="Прямая соединительная линия 37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84" name="Рисунок 14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7280" cy="235440"/>
          </a:xfrm>
          <a:prstGeom prst="rect">
            <a:avLst/>
          </a:prstGeom>
          <a:ln w="0">
            <a:noFill/>
          </a:ln>
        </p:spPr>
      </p:pic>
      <p:sp>
        <p:nvSpPr>
          <p:cNvPr id="185" name="TextBox 35"/>
          <p:cNvSpPr/>
          <p:nvPr/>
        </p:nvSpPr>
        <p:spPr>
          <a:xfrm>
            <a:off x="509400" y="1240200"/>
            <a:ext cx="4056840" cy="312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86" name="TextBox 36"/>
          <p:cNvSpPr/>
          <p:nvPr/>
        </p:nvSpPr>
        <p:spPr>
          <a:xfrm>
            <a:off x="505800" y="398160"/>
            <a:ext cx="8126640" cy="83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TextBox 37"/>
          <p:cNvSpPr/>
          <p:nvPr/>
        </p:nvSpPr>
        <p:spPr>
          <a:xfrm>
            <a:off x="505800" y="2505960"/>
            <a:ext cx="8126640" cy="76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188" name="Скругленный прямоугольник 24"/>
          <p:cNvSpPr/>
          <p:nvPr/>
        </p:nvSpPr>
        <p:spPr>
          <a:xfrm>
            <a:off x="5178600" y="214920"/>
            <a:ext cx="2970000" cy="20350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9" name="Прямая соединительная линия 38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0" name="Скругленный прямоугольник 25"/>
          <p:cNvSpPr/>
          <p:nvPr/>
        </p:nvSpPr>
        <p:spPr>
          <a:xfrm>
            <a:off x="585000" y="213480"/>
            <a:ext cx="2970000" cy="20350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91" name="Рисунок 15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7040" cy="226800"/>
          </a:xfrm>
          <a:prstGeom prst="rect">
            <a:avLst/>
          </a:prstGeom>
          <a:ln w="0">
            <a:noFill/>
          </a:ln>
        </p:spPr>
      </p:pic>
      <p:sp>
        <p:nvSpPr>
          <p:cNvPr id="192" name="TextBox 38"/>
          <p:cNvSpPr/>
          <p:nvPr/>
        </p:nvSpPr>
        <p:spPr>
          <a:xfrm>
            <a:off x="503640" y="3375360"/>
            <a:ext cx="8128440" cy="146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93" name="Прямоугольник со скругленными углами 23"/>
          <p:cNvSpPr/>
          <p:nvPr/>
        </p:nvSpPr>
        <p:spPr>
          <a:xfrm>
            <a:off x="722520" y="329040"/>
            <a:ext cx="3213000" cy="17956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4" name="Прямоугольник со скругленными углами 24"/>
          <p:cNvSpPr/>
          <p:nvPr/>
        </p:nvSpPr>
        <p:spPr>
          <a:xfrm>
            <a:off x="5330880" y="329040"/>
            <a:ext cx="3213000" cy="17956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Скругленный прямоугольник 26"/>
          <p:cNvSpPr/>
          <p:nvPr/>
        </p:nvSpPr>
        <p:spPr>
          <a:xfrm>
            <a:off x="5451840" y="360"/>
            <a:ext cx="3258720" cy="514188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6" name="Прямая соединительная линия 39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Прямая соединительная линия 40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8" name="Прямоугольник со скругленными углами 25"/>
          <p:cNvSpPr/>
          <p:nvPr/>
        </p:nvSpPr>
        <p:spPr>
          <a:xfrm>
            <a:off x="5568840" y="0"/>
            <a:ext cx="3898800" cy="51422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9" name="TextBox 39"/>
          <p:cNvSpPr/>
          <p:nvPr/>
        </p:nvSpPr>
        <p:spPr>
          <a:xfrm>
            <a:off x="509400" y="1240200"/>
            <a:ext cx="4544640" cy="312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00" name="TextBox 40"/>
          <p:cNvSpPr/>
          <p:nvPr/>
        </p:nvSpPr>
        <p:spPr>
          <a:xfrm>
            <a:off x="505800" y="398160"/>
            <a:ext cx="4544280" cy="83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Скругленный прямоугольник 27"/>
          <p:cNvSpPr/>
          <p:nvPr/>
        </p:nvSpPr>
        <p:spPr>
          <a:xfrm>
            <a:off x="5373720" y="1442880"/>
            <a:ext cx="3258360" cy="32608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2" name="Прямоугольник со скругленными углами 26"/>
          <p:cNvSpPr/>
          <p:nvPr/>
        </p:nvSpPr>
        <p:spPr>
          <a:xfrm>
            <a:off x="4883040" y="1627560"/>
            <a:ext cx="3560400" cy="289296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3" name="Прямая соединительная линия 41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4" name="Прямая соединительная линия 42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5" name="Прямая соединительная линия 43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06" name="Рисунок 16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7280" cy="235440"/>
          </a:xfrm>
          <a:prstGeom prst="rect">
            <a:avLst/>
          </a:prstGeom>
          <a:ln w="0">
            <a:noFill/>
          </a:ln>
        </p:spPr>
      </p:pic>
      <p:sp>
        <p:nvSpPr>
          <p:cNvPr id="207" name="TextBox 41"/>
          <p:cNvSpPr/>
          <p:nvPr/>
        </p:nvSpPr>
        <p:spPr>
          <a:xfrm>
            <a:off x="509400" y="1240200"/>
            <a:ext cx="4056840" cy="312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08" name="TextBox 42"/>
          <p:cNvSpPr/>
          <p:nvPr/>
        </p:nvSpPr>
        <p:spPr>
          <a:xfrm>
            <a:off x="505800" y="398160"/>
            <a:ext cx="8126640" cy="83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TextBox 43"/>
          <p:cNvSpPr/>
          <p:nvPr/>
        </p:nvSpPr>
        <p:spPr>
          <a:xfrm>
            <a:off x="505800" y="2505960"/>
            <a:ext cx="8126640" cy="76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210" name="Скругленный прямоугольник 28"/>
          <p:cNvSpPr/>
          <p:nvPr/>
        </p:nvSpPr>
        <p:spPr>
          <a:xfrm>
            <a:off x="5178600" y="214920"/>
            <a:ext cx="2970000" cy="20350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1" name="Прямая соединительная линия 44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2" name="Скругленный прямоугольник 29"/>
          <p:cNvSpPr/>
          <p:nvPr/>
        </p:nvSpPr>
        <p:spPr>
          <a:xfrm>
            <a:off x="585000" y="213480"/>
            <a:ext cx="2970000" cy="20350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13" name="Рисунок 17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7040" cy="226800"/>
          </a:xfrm>
          <a:prstGeom prst="rect">
            <a:avLst/>
          </a:prstGeom>
          <a:ln w="0">
            <a:noFill/>
          </a:ln>
        </p:spPr>
      </p:pic>
      <p:sp>
        <p:nvSpPr>
          <p:cNvPr id="214" name="TextBox 44"/>
          <p:cNvSpPr/>
          <p:nvPr/>
        </p:nvSpPr>
        <p:spPr>
          <a:xfrm>
            <a:off x="503640" y="3375360"/>
            <a:ext cx="8128440" cy="146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15" name="Прямоугольник со скругленными углами 27"/>
          <p:cNvSpPr/>
          <p:nvPr/>
        </p:nvSpPr>
        <p:spPr>
          <a:xfrm>
            <a:off x="722520" y="329040"/>
            <a:ext cx="3213000" cy="17956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6" name="Прямоугольник со скругленными углами 28"/>
          <p:cNvSpPr/>
          <p:nvPr/>
        </p:nvSpPr>
        <p:spPr>
          <a:xfrm>
            <a:off x="5330880" y="329040"/>
            <a:ext cx="3213000" cy="17956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Скругленный прямоугольник 30"/>
          <p:cNvSpPr/>
          <p:nvPr/>
        </p:nvSpPr>
        <p:spPr>
          <a:xfrm>
            <a:off x="5451840" y="360"/>
            <a:ext cx="3258720" cy="514188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8" name="Прямая соединительная линия 45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9" name="Прямая соединительная линия 46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0" name="Прямоугольник со скругленными углами 29"/>
          <p:cNvSpPr/>
          <p:nvPr/>
        </p:nvSpPr>
        <p:spPr>
          <a:xfrm>
            <a:off x="5568840" y="0"/>
            <a:ext cx="3898800" cy="51422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1" name="TextBox 45"/>
          <p:cNvSpPr/>
          <p:nvPr/>
        </p:nvSpPr>
        <p:spPr>
          <a:xfrm>
            <a:off x="509400" y="1240200"/>
            <a:ext cx="4544640" cy="312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22" name="TextBox 46"/>
          <p:cNvSpPr/>
          <p:nvPr/>
        </p:nvSpPr>
        <p:spPr>
          <a:xfrm>
            <a:off x="505800" y="398160"/>
            <a:ext cx="4544280" cy="83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Скругленный прямоугольник 31"/>
          <p:cNvSpPr/>
          <p:nvPr/>
        </p:nvSpPr>
        <p:spPr>
          <a:xfrm>
            <a:off x="5373720" y="1442880"/>
            <a:ext cx="3258360" cy="32608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4" name="Прямоугольник со скругленными углами 30"/>
          <p:cNvSpPr/>
          <p:nvPr/>
        </p:nvSpPr>
        <p:spPr>
          <a:xfrm>
            <a:off x="4883040" y="1627560"/>
            <a:ext cx="3560400" cy="289296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5" name="Прямая соединительная линия 4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6" name="Прямая соединительная линия 4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7" name="Прямая соединительная линия 49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28" name="Рисунок 19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7280" cy="235440"/>
          </a:xfrm>
          <a:prstGeom prst="rect">
            <a:avLst/>
          </a:prstGeom>
          <a:ln w="0">
            <a:noFill/>
          </a:ln>
        </p:spPr>
      </p:pic>
      <p:sp>
        <p:nvSpPr>
          <p:cNvPr id="229" name="TextBox 47"/>
          <p:cNvSpPr/>
          <p:nvPr/>
        </p:nvSpPr>
        <p:spPr>
          <a:xfrm>
            <a:off x="509400" y="1240200"/>
            <a:ext cx="4056840" cy="312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30" name="TextBox 48"/>
          <p:cNvSpPr/>
          <p:nvPr/>
        </p:nvSpPr>
        <p:spPr>
          <a:xfrm>
            <a:off x="505800" y="398160"/>
            <a:ext cx="8126640" cy="83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TextBox 49"/>
          <p:cNvSpPr/>
          <p:nvPr/>
        </p:nvSpPr>
        <p:spPr>
          <a:xfrm>
            <a:off x="505800" y="2505960"/>
            <a:ext cx="8126640" cy="76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232" name="Скругленный прямоугольник 32"/>
          <p:cNvSpPr/>
          <p:nvPr/>
        </p:nvSpPr>
        <p:spPr>
          <a:xfrm>
            <a:off x="5178600" y="214920"/>
            <a:ext cx="2970000" cy="20350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3" name="Прямая соединительная линия 50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4" name="Скругленный прямоугольник 33"/>
          <p:cNvSpPr/>
          <p:nvPr/>
        </p:nvSpPr>
        <p:spPr>
          <a:xfrm>
            <a:off x="585000" y="213480"/>
            <a:ext cx="2970000" cy="20350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35" name="Рисунок 20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7040" cy="226800"/>
          </a:xfrm>
          <a:prstGeom prst="rect">
            <a:avLst/>
          </a:prstGeom>
          <a:ln w="0">
            <a:noFill/>
          </a:ln>
        </p:spPr>
      </p:pic>
      <p:sp>
        <p:nvSpPr>
          <p:cNvPr id="236" name="TextBox 50"/>
          <p:cNvSpPr/>
          <p:nvPr/>
        </p:nvSpPr>
        <p:spPr>
          <a:xfrm>
            <a:off x="503640" y="3375360"/>
            <a:ext cx="8128440" cy="146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37" name="Прямоугольник со скругленными углами 31"/>
          <p:cNvSpPr/>
          <p:nvPr/>
        </p:nvSpPr>
        <p:spPr>
          <a:xfrm>
            <a:off x="722520" y="329040"/>
            <a:ext cx="3213000" cy="17956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8" name="Прямоугольник со скругленными углами 32"/>
          <p:cNvSpPr/>
          <p:nvPr/>
        </p:nvSpPr>
        <p:spPr>
          <a:xfrm>
            <a:off x="5330880" y="329040"/>
            <a:ext cx="3213000" cy="17956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Скругленный прямоугольник 34"/>
          <p:cNvSpPr/>
          <p:nvPr/>
        </p:nvSpPr>
        <p:spPr>
          <a:xfrm>
            <a:off x="5451840" y="360"/>
            <a:ext cx="3258720" cy="514188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0" name="Прямая соединительная линия 51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1" name="Прямая соединительная линия 52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2" name="Прямоугольник со скругленными углами 33"/>
          <p:cNvSpPr/>
          <p:nvPr/>
        </p:nvSpPr>
        <p:spPr>
          <a:xfrm>
            <a:off x="5568840" y="0"/>
            <a:ext cx="3898800" cy="51422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3" name="TextBox 51"/>
          <p:cNvSpPr/>
          <p:nvPr/>
        </p:nvSpPr>
        <p:spPr>
          <a:xfrm>
            <a:off x="509400" y="1240200"/>
            <a:ext cx="4544640" cy="312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44" name="TextBox 52"/>
          <p:cNvSpPr/>
          <p:nvPr/>
        </p:nvSpPr>
        <p:spPr>
          <a:xfrm>
            <a:off x="505800" y="398160"/>
            <a:ext cx="4544280" cy="83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Скругленный прямоугольник 35"/>
          <p:cNvSpPr/>
          <p:nvPr/>
        </p:nvSpPr>
        <p:spPr>
          <a:xfrm>
            <a:off x="5373720" y="1442880"/>
            <a:ext cx="3258360" cy="32608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6" name="Прямоугольник со скругленными углами 34"/>
          <p:cNvSpPr/>
          <p:nvPr/>
        </p:nvSpPr>
        <p:spPr>
          <a:xfrm>
            <a:off x="4883040" y="1627560"/>
            <a:ext cx="3560400" cy="289296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7" name="Прямая соединительная линия 53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8" name="Прямая соединительная линия 54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9" name="Прямая соединительная линия 55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50" name="Рисунок 21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7280" cy="235440"/>
          </a:xfrm>
          <a:prstGeom prst="rect">
            <a:avLst/>
          </a:prstGeom>
          <a:ln w="0">
            <a:noFill/>
          </a:ln>
        </p:spPr>
      </p:pic>
      <p:sp>
        <p:nvSpPr>
          <p:cNvPr id="251" name="TextBox 53"/>
          <p:cNvSpPr/>
          <p:nvPr/>
        </p:nvSpPr>
        <p:spPr>
          <a:xfrm>
            <a:off x="509400" y="1240200"/>
            <a:ext cx="4056840" cy="312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52" name="TextBox 54"/>
          <p:cNvSpPr/>
          <p:nvPr/>
        </p:nvSpPr>
        <p:spPr>
          <a:xfrm>
            <a:off x="505800" y="398160"/>
            <a:ext cx="8126640" cy="83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Box 14"/>
          <p:cNvSpPr/>
          <p:nvPr/>
        </p:nvSpPr>
        <p:spPr>
          <a:xfrm>
            <a:off x="505800" y="2505960"/>
            <a:ext cx="8126640" cy="76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56" name="Скругленный прямоугольник 5"/>
          <p:cNvSpPr/>
          <p:nvPr/>
        </p:nvSpPr>
        <p:spPr>
          <a:xfrm>
            <a:off x="5178600" y="214920"/>
            <a:ext cx="2970000" cy="20350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" name="Прямая соединительная линия 27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" name="Скругленный прямоугольник 11"/>
          <p:cNvSpPr/>
          <p:nvPr/>
        </p:nvSpPr>
        <p:spPr>
          <a:xfrm>
            <a:off x="585000" y="213480"/>
            <a:ext cx="2970000" cy="20350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9" name="Рисунок 18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7040" cy="226800"/>
          </a:xfrm>
          <a:prstGeom prst="rect">
            <a:avLst/>
          </a:prstGeom>
          <a:ln w="0">
            <a:noFill/>
          </a:ln>
        </p:spPr>
      </p:pic>
      <p:sp>
        <p:nvSpPr>
          <p:cNvPr id="60" name="TextBox 6"/>
          <p:cNvSpPr/>
          <p:nvPr/>
        </p:nvSpPr>
        <p:spPr>
          <a:xfrm>
            <a:off x="503640" y="3375360"/>
            <a:ext cx="8128440" cy="146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1" name="Прямоугольник со скругленными углами 3"/>
          <p:cNvSpPr/>
          <p:nvPr/>
        </p:nvSpPr>
        <p:spPr>
          <a:xfrm>
            <a:off x="722520" y="329040"/>
            <a:ext cx="3213000" cy="17956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2" name="Прямоугольник со скругленными углами 3"/>
          <p:cNvSpPr/>
          <p:nvPr/>
        </p:nvSpPr>
        <p:spPr>
          <a:xfrm>
            <a:off x="5330880" y="329040"/>
            <a:ext cx="3213000" cy="17956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TextBox 55"/>
          <p:cNvSpPr/>
          <p:nvPr/>
        </p:nvSpPr>
        <p:spPr>
          <a:xfrm>
            <a:off x="505800" y="2505960"/>
            <a:ext cx="8126640" cy="76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254" name="Скругленный прямоугольник 36"/>
          <p:cNvSpPr/>
          <p:nvPr/>
        </p:nvSpPr>
        <p:spPr>
          <a:xfrm>
            <a:off x="5178600" y="214920"/>
            <a:ext cx="2970000" cy="20350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5" name="Прямая соединительная линия 56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6" name="Скругленный прямоугольник 37"/>
          <p:cNvSpPr/>
          <p:nvPr/>
        </p:nvSpPr>
        <p:spPr>
          <a:xfrm>
            <a:off x="585000" y="213480"/>
            <a:ext cx="2970000" cy="20350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57" name="Рисунок 22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7040" cy="226800"/>
          </a:xfrm>
          <a:prstGeom prst="rect">
            <a:avLst/>
          </a:prstGeom>
          <a:ln w="0">
            <a:noFill/>
          </a:ln>
        </p:spPr>
      </p:pic>
      <p:sp>
        <p:nvSpPr>
          <p:cNvPr id="258" name="TextBox 56"/>
          <p:cNvSpPr/>
          <p:nvPr/>
        </p:nvSpPr>
        <p:spPr>
          <a:xfrm>
            <a:off x="503640" y="3375360"/>
            <a:ext cx="8128440" cy="146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59" name="Прямоугольник со скругленными углами 35"/>
          <p:cNvSpPr/>
          <p:nvPr/>
        </p:nvSpPr>
        <p:spPr>
          <a:xfrm>
            <a:off x="722520" y="329040"/>
            <a:ext cx="3213000" cy="17956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0" name="Прямоугольник со скругленными углами 36"/>
          <p:cNvSpPr/>
          <p:nvPr/>
        </p:nvSpPr>
        <p:spPr>
          <a:xfrm>
            <a:off x="5330880" y="329040"/>
            <a:ext cx="3213000" cy="17956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Скругленный прямоугольник 38"/>
          <p:cNvSpPr/>
          <p:nvPr/>
        </p:nvSpPr>
        <p:spPr>
          <a:xfrm>
            <a:off x="5451840" y="360"/>
            <a:ext cx="3258720" cy="514188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2" name="Прямая соединительная линия 5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3" name="Прямая соединительная линия 5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4" name="Прямоугольник со скругленными углами 37"/>
          <p:cNvSpPr/>
          <p:nvPr/>
        </p:nvSpPr>
        <p:spPr>
          <a:xfrm>
            <a:off x="5568840" y="0"/>
            <a:ext cx="3898800" cy="51422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5" name="TextBox 57"/>
          <p:cNvSpPr/>
          <p:nvPr/>
        </p:nvSpPr>
        <p:spPr>
          <a:xfrm>
            <a:off x="509400" y="1240200"/>
            <a:ext cx="4544640" cy="312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66" name="TextBox 58"/>
          <p:cNvSpPr/>
          <p:nvPr/>
        </p:nvSpPr>
        <p:spPr>
          <a:xfrm>
            <a:off x="505800" y="398160"/>
            <a:ext cx="4544280" cy="83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Скругленный прямоугольник 39"/>
          <p:cNvSpPr/>
          <p:nvPr/>
        </p:nvSpPr>
        <p:spPr>
          <a:xfrm>
            <a:off x="5373720" y="1442880"/>
            <a:ext cx="3258360" cy="32608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8" name="Прямоугольник со скругленными углами 38"/>
          <p:cNvSpPr/>
          <p:nvPr/>
        </p:nvSpPr>
        <p:spPr>
          <a:xfrm>
            <a:off x="4883040" y="1627560"/>
            <a:ext cx="3560400" cy="289296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9" name="Прямая соединительная линия 59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0" name="Прямая соединительная линия 60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1" name="Прямая соединительная линия 61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72" name="Рисунок 23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7280" cy="235440"/>
          </a:xfrm>
          <a:prstGeom prst="rect">
            <a:avLst/>
          </a:prstGeom>
          <a:ln w="0">
            <a:noFill/>
          </a:ln>
        </p:spPr>
      </p:pic>
      <p:sp>
        <p:nvSpPr>
          <p:cNvPr id="273" name="TextBox 59"/>
          <p:cNvSpPr/>
          <p:nvPr/>
        </p:nvSpPr>
        <p:spPr>
          <a:xfrm>
            <a:off x="509400" y="1240200"/>
            <a:ext cx="4056840" cy="312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74" name="TextBox 60"/>
          <p:cNvSpPr/>
          <p:nvPr/>
        </p:nvSpPr>
        <p:spPr>
          <a:xfrm>
            <a:off x="505800" y="398160"/>
            <a:ext cx="8126640" cy="83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TextBox 61"/>
          <p:cNvSpPr/>
          <p:nvPr/>
        </p:nvSpPr>
        <p:spPr>
          <a:xfrm>
            <a:off x="505800" y="2505960"/>
            <a:ext cx="8126640" cy="76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276" name="Скругленный прямоугольник 40"/>
          <p:cNvSpPr/>
          <p:nvPr/>
        </p:nvSpPr>
        <p:spPr>
          <a:xfrm>
            <a:off x="5178600" y="214920"/>
            <a:ext cx="2970000" cy="20350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7" name="Прямая соединительная линия 62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8" name="Скругленный прямоугольник 41"/>
          <p:cNvSpPr/>
          <p:nvPr/>
        </p:nvSpPr>
        <p:spPr>
          <a:xfrm>
            <a:off x="585000" y="213480"/>
            <a:ext cx="2970000" cy="20350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79" name="Рисунок 24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7040" cy="226800"/>
          </a:xfrm>
          <a:prstGeom prst="rect">
            <a:avLst/>
          </a:prstGeom>
          <a:ln w="0">
            <a:noFill/>
          </a:ln>
        </p:spPr>
      </p:pic>
      <p:sp>
        <p:nvSpPr>
          <p:cNvPr id="280" name="TextBox 62"/>
          <p:cNvSpPr/>
          <p:nvPr/>
        </p:nvSpPr>
        <p:spPr>
          <a:xfrm>
            <a:off x="503640" y="3375360"/>
            <a:ext cx="8128440" cy="146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81" name="Прямоугольник со скругленными углами 39"/>
          <p:cNvSpPr/>
          <p:nvPr/>
        </p:nvSpPr>
        <p:spPr>
          <a:xfrm>
            <a:off x="722520" y="329040"/>
            <a:ext cx="3213000" cy="17956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2" name="Прямоугольник со скругленными углами 40"/>
          <p:cNvSpPr/>
          <p:nvPr/>
        </p:nvSpPr>
        <p:spPr>
          <a:xfrm>
            <a:off x="5330880" y="329040"/>
            <a:ext cx="3213000" cy="17956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Скругленный прямоугольник 42"/>
          <p:cNvSpPr/>
          <p:nvPr/>
        </p:nvSpPr>
        <p:spPr>
          <a:xfrm>
            <a:off x="5451840" y="360"/>
            <a:ext cx="3258720" cy="514188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4" name="Прямая соединительная линия 63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5" name="Прямая соединительная линия 64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6" name="Прямоугольник со скругленными углами 41"/>
          <p:cNvSpPr/>
          <p:nvPr/>
        </p:nvSpPr>
        <p:spPr>
          <a:xfrm>
            <a:off x="5568840" y="0"/>
            <a:ext cx="3898800" cy="51422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7" name="TextBox 63"/>
          <p:cNvSpPr/>
          <p:nvPr/>
        </p:nvSpPr>
        <p:spPr>
          <a:xfrm>
            <a:off x="509400" y="1240200"/>
            <a:ext cx="4544640" cy="312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88" name="TextBox 64"/>
          <p:cNvSpPr/>
          <p:nvPr/>
        </p:nvSpPr>
        <p:spPr>
          <a:xfrm>
            <a:off x="505800" y="398160"/>
            <a:ext cx="4544280" cy="83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Скругленный прямоугольник 43"/>
          <p:cNvSpPr/>
          <p:nvPr/>
        </p:nvSpPr>
        <p:spPr>
          <a:xfrm>
            <a:off x="5373720" y="1442880"/>
            <a:ext cx="3258360" cy="32608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0" name="Прямоугольник со скругленными углами 42"/>
          <p:cNvSpPr/>
          <p:nvPr/>
        </p:nvSpPr>
        <p:spPr>
          <a:xfrm>
            <a:off x="4883040" y="1627560"/>
            <a:ext cx="3560400" cy="289296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91" name="Прямая соединительная линия 65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2" name="Прямая соединительная линия 66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3" name="Прямая соединительная линия 67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94" name="Рисунок 25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7280" cy="235440"/>
          </a:xfrm>
          <a:prstGeom prst="rect">
            <a:avLst/>
          </a:prstGeom>
          <a:ln w="0">
            <a:noFill/>
          </a:ln>
        </p:spPr>
      </p:pic>
      <p:sp>
        <p:nvSpPr>
          <p:cNvPr id="295" name="TextBox 65"/>
          <p:cNvSpPr/>
          <p:nvPr/>
        </p:nvSpPr>
        <p:spPr>
          <a:xfrm>
            <a:off x="509400" y="1240200"/>
            <a:ext cx="4056840" cy="312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96" name="TextBox 66"/>
          <p:cNvSpPr/>
          <p:nvPr/>
        </p:nvSpPr>
        <p:spPr>
          <a:xfrm>
            <a:off x="505800" y="398160"/>
            <a:ext cx="8126640" cy="83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TextBox 67"/>
          <p:cNvSpPr/>
          <p:nvPr/>
        </p:nvSpPr>
        <p:spPr>
          <a:xfrm>
            <a:off x="505800" y="2505960"/>
            <a:ext cx="8126640" cy="76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298" name="Скругленный прямоугольник 44"/>
          <p:cNvSpPr/>
          <p:nvPr/>
        </p:nvSpPr>
        <p:spPr>
          <a:xfrm>
            <a:off x="5178600" y="214920"/>
            <a:ext cx="2970000" cy="20350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9" name="Прямая соединительная линия 68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0" name="Скругленный прямоугольник 45"/>
          <p:cNvSpPr/>
          <p:nvPr/>
        </p:nvSpPr>
        <p:spPr>
          <a:xfrm>
            <a:off x="585000" y="213480"/>
            <a:ext cx="2970000" cy="20350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01" name="Рисунок 26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7040" cy="226800"/>
          </a:xfrm>
          <a:prstGeom prst="rect">
            <a:avLst/>
          </a:prstGeom>
          <a:ln w="0">
            <a:noFill/>
          </a:ln>
        </p:spPr>
      </p:pic>
      <p:sp>
        <p:nvSpPr>
          <p:cNvPr id="302" name="TextBox 68"/>
          <p:cNvSpPr/>
          <p:nvPr/>
        </p:nvSpPr>
        <p:spPr>
          <a:xfrm>
            <a:off x="503640" y="3375360"/>
            <a:ext cx="8128440" cy="146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03" name="Прямоугольник со скругленными углами 43"/>
          <p:cNvSpPr/>
          <p:nvPr/>
        </p:nvSpPr>
        <p:spPr>
          <a:xfrm>
            <a:off x="722520" y="329040"/>
            <a:ext cx="3213000" cy="17956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4" name="Прямоугольник со скругленными углами 44"/>
          <p:cNvSpPr/>
          <p:nvPr/>
        </p:nvSpPr>
        <p:spPr>
          <a:xfrm>
            <a:off x="5330880" y="329040"/>
            <a:ext cx="3213000" cy="17956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Скругленный прямоугольник 46"/>
          <p:cNvSpPr/>
          <p:nvPr/>
        </p:nvSpPr>
        <p:spPr>
          <a:xfrm>
            <a:off x="5451840" y="360"/>
            <a:ext cx="3258720" cy="514188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6" name="Прямая соединительная линия 69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7" name="Прямая соединительная линия 70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8" name="Прямоугольник со скругленными углами 45"/>
          <p:cNvSpPr/>
          <p:nvPr/>
        </p:nvSpPr>
        <p:spPr>
          <a:xfrm>
            <a:off x="5568840" y="0"/>
            <a:ext cx="3898800" cy="51422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9" name="TextBox 69"/>
          <p:cNvSpPr/>
          <p:nvPr/>
        </p:nvSpPr>
        <p:spPr>
          <a:xfrm>
            <a:off x="509400" y="1240200"/>
            <a:ext cx="4544640" cy="312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10" name="TextBox 70"/>
          <p:cNvSpPr/>
          <p:nvPr/>
        </p:nvSpPr>
        <p:spPr>
          <a:xfrm>
            <a:off x="505800" y="398160"/>
            <a:ext cx="4544280" cy="83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Скругленный прямоугольник 47"/>
          <p:cNvSpPr/>
          <p:nvPr/>
        </p:nvSpPr>
        <p:spPr>
          <a:xfrm>
            <a:off x="5373720" y="1442880"/>
            <a:ext cx="3258360" cy="32608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2" name="Прямоугольник со скругленными углами 46"/>
          <p:cNvSpPr/>
          <p:nvPr/>
        </p:nvSpPr>
        <p:spPr>
          <a:xfrm>
            <a:off x="4883040" y="1627560"/>
            <a:ext cx="3560400" cy="289296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13" name="Прямая соединительная линия 71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4" name="Прямая соединительная линия 72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5" name="Прямая соединительная линия 73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16" name="Рисунок 27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7280" cy="235440"/>
          </a:xfrm>
          <a:prstGeom prst="rect">
            <a:avLst/>
          </a:prstGeom>
          <a:ln w="0">
            <a:noFill/>
          </a:ln>
        </p:spPr>
      </p:pic>
      <p:sp>
        <p:nvSpPr>
          <p:cNvPr id="317" name="TextBox 71"/>
          <p:cNvSpPr/>
          <p:nvPr/>
        </p:nvSpPr>
        <p:spPr>
          <a:xfrm>
            <a:off x="509400" y="1240200"/>
            <a:ext cx="4056840" cy="312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18" name="TextBox 72"/>
          <p:cNvSpPr/>
          <p:nvPr/>
        </p:nvSpPr>
        <p:spPr>
          <a:xfrm>
            <a:off x="505800" y="398160"/>
            <a:ext cx="8126640" cy="83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TextBox 73"/>
          <p:cNvSpPr/>
          <p:nvPr/>
        </p:nvSpPr>
        <p:spPr>
          <a:xfrm>
            <a:off x="505800" y="2505960"/>
            <a:ext cx="8126640" cy="76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320" name="Скругленный прямоугольник 48"/>
          <p:cNvSpPr/>
          <p:nvPr/>
        </p:nvSpPr>
        <p:spPr>
          <a:xfrm>
            <a:off x="5178600" y="214920"/>
            <a:ext cx="2970000" cy="20350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1" name="Прямая соединительная линия 74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2" name="Скругленный прямоугольник 49"/>
          <p:cNvSpPr/>
          <p:nvPr/>
        </p:nvSpPr>
        <p:spPr>
          <a:xfrm>
            <a:off x="585000" y="213480"/>
            <a:ext cx="2970000" cy="20350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23" name="Рисунок 28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7040" cy="226800"/>
          </a:xfrm>
          <a:prstGeom prst="rect">
            <a:avLst/>
          </a:prstGeom>
          <a:ln w="0">
            <a:noFill/>
          </a:ln>
        </p:spPr>
      </p:pic>
      <p:sp>
        <p:nvSpPr>
          <p:cNvPr id="324" name="TextBox 74"/>
          <p:cNvSpPr/>
          <p:nvPr/>
        </p:nvSpPr>
        <p:spPr>
          <a:xfrm>
            <a:off x="503640" y="3375360"/>
            <a:ext cx="8128440" cy="146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25" name="Прямоугольник со скругленными углами 47"/>
          <p:cNvSpPr/>
          <p:nvPr/>
        </p:nvSpPr>
        <p:spPr>
          <a:xfrm>
            <a:off x="722520" y="329040"/>
            <a:ext cx="3213000" cy="17956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6" name="Прямоугольник со скругленными углами 48"/>
          <p:cNvSpPr/>
          <p:nvPr/>
        </p:nvSpPr>
        <p:spPr>
          <a:xfrm>
            <a:off x="5330880" y="329040"/>
            <a:ext cx="3213000" cy="17956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Скругленный прямоугольник 5"/>
          <p:cNvSpPr/>
          <p:nvPr/>
        </p:nvSpPr>
        <p:spPr>
          <a:xfrm>
            <a:off x="5451840" y="360"/>
            <a:ext cx="3258720" cy="514188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" name="Прямая соединительная линия 2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" name="Прямая соединительная линия 29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6" name="Прямоугольник со скругленными углами 3"/>
          <p:cNvSpPr/>
          <p:nvPr/>
        </p:nvSpPr>
        <p:spPr>
          <a:xfrm>
            <a:off x="5568840" y="0"/>
            <a:ext cx="3898800" cy="51422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7" name="TextBox 6"/>
          <p:cNvSpPr/>
          <p:nvPr/>
        </p:nvSpPr>
        <p:spPr>
          <a:xfrm>
            <a:off x="509400" y="1240200"/>
            <a:ext cx="4544640" cy="312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8" name="TextBox 10"/>
          <p:cNvSpPr/>
          <p:nvPr/>
        </p:nvSpPr>
        <p:spPr>
          <a:xfrm>
            <a:off x="505800" y="398160"/>
            <a:ext cx="4544280" cy="83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Скругленный прямоугольник 50"/>
          <p:cNvSpPr/>
          <p:nvPr/>
        </p:nvSpPr>
        <p:spPr>
          <a:xfrm>
            <a:off x="5451840" y="360"/>
            <a:ext cx="3258720" cy="514188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8" name="Прямая соединительная линия 75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9" name="Прямая соединительная линия 76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0" name="Прямоугольник со скругленными углами 49"/>
          <p:cNvSpPr/>
          <p:nvPr/>
        </p:nvSpPr>
        <p:spPr>
          <a:xfrm>
            <a:off x="5568840" y="0"/>
            <a:ext cx="3898800" cy="51422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1" name="TextBox 75"/>
          <p:cNvSpPr/>
          <p:nvPr/>
        </p:nvSpPr>
        <p:spPr>
          <a:xfrm>
            <a:off x="509400" y="1240200"/>
            <a:ext cx="4544640" cy="312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32" name="TextBox 76"/>
          <p:cNvSpPr/>
          <p:nvPr/>
        </p:nvSpPr>
        <p:spPr>
          <a:xfrm>
            <a:off x="505800" y="398160"/>
            <a:ext cx="4544280" cy="83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Скругленный прямоугольник 51"/>
          <p:cNvSpPr/>
          <p:nvPr/>
        </p:nvSpPr>
        <p:spPr>
          <a:xfrm>
            <a:off x="5373720" y="1442880"/>
            <a:ext cx="3258360" cy="32608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4" name="Прямоугольник со скругленными углами 50"/>
          <p:cNvSpPr/>
          <p:nvPr/>
        </p:nvSpPr>
        <p:spPr>
          <a:xfrm>
            <a:off x="4883040" y="1627560"/>
            <a:ext cx="3560400" cy="289296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5" name="Прямая соединительная линия 7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6" name="Прямая соединительная линия 7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7" name="Прямая соединительная линия 79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38" name="Рисунок 29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7280" cy="235440"/>
          </a:xfrm>
          <a:prstGeom prst="rect">
            <a:avLst/>
          </a:prstGeom>
          <a:ln w="0">
            <a:noFill/>
          </a:ln>
        </p:spPr>
      </p:pic>
      <p:sp>
        <p:nvSpPr>
          <p:cNvPr id="339" name="TextBox 77"/>
          <p:cNvSpPr/>
          <p:nvPr/>
        </p:nvSpPr>
        <p:spPr>
          <a:xfrm>
            <a:off x="509400" y="1240200"/>
            <a:ext cx="4056840" cy="312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40" name="TextBox 78"/>
          <p:cNvSpPr/>
          <p:nvPr/>
        </p:nvSpPr>
        <p:spPr>
          <a:xfrm>
            <a:off x="505800" y="398160"/>
            <a:ext cx="8126640" cy="83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TextBox 79"/>
          <p:cNvSpPr/>
          <p:nvPr/>
        </p:nvSpPr>
        <p:spPr>
          <a:xfrm>
            <a:off x="505800" y="2505960"/>
            <a:ext cx="8126640" cy="76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342" name="Скругленный прямоугольник 52"/>
          <p:cNvSpPr/>
          <p:nvPr/>
        </p:nvSpPr>
        <p:spPr>
          <a:xfrm>
            <a:off x="5178600" y="214920"/>
            <a:ext cx="2970000" cy="20350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3" name="Прямая соединительная линия 80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4" name="Скругленный прямоугольник 53"/>
          <p:cNvSpPr/>
          <p:nvPr/>
        </p:nvSpPr>
        <p:spPr>
          <a:xfrm>
            <a:off x="585000" y="213480"/>
            <a:ext cx="2970000" cy="20350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45" name="Рисунок 30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7040" cy="226800"/>
          </a:xfrm>
          <a:prstGeom prst="rect">
            <a:avLst/>
          </a:prstGeom>
          <a:ln w="0">
            <a:noFill/>
          </a:ln>
        </p:spPr>
      </p:pic>
      <p:sp>
        <p:nvSpPr>
          <p:cNvPr id="346" name="TextBox 80"/>
          <p:cNvSpPr/>
          <p:nvPr/>
        </p:nvSpPr>
        <p:spPr>
          <a:xfrm>
            <a:off x="503640" y="3375360"/>
            <a:ext cx="8128440" cy="146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47" name="Прямоугольник со скругленными углами 51"/>
          <p:cNvSpPr/>
          <p:nvPr/>
        </p:nvSpPr>
        <p:spPr>
          <a:xfrm>
            <a:off x="722520" y="329040"/>
            <a:ext cx="3213000" cy="17956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48" name="Прямоугольник со скругленными углами 52"/>
          <p:cNvSpPr/>
          <p:nvPr/>
        </p:nvSpPr>
        <p:spPr>
          <a:xfrm>
            <a:off x="5330880" y="329040"/>
            <a:ext cx="3213000" cy="17956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Скругленный прямоугольник 54"/>
          <p:cNvSpPr/>
          <p:nvPr/>
        </p:nvSpPr>
        <p:spPr>
          <a:xfrm>
            <a:off x="5451840" y="360"/>
            <a:ext cx="3258720" cy="514188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0" name="Прямая соединительная линия 81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1" name="Прямая соединительная линия 82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2" name="Прямоугольник со скругленными углами 53"/>
          <p:cNvSpPr/>
          <p:nvPr/>
        </p:nvSpPr>
        <p:spPr>
          <a:xfrm>
            <a:off x="5568840" y="0"/>
            <a:ext cx="3898800" cy="51422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3" name="TextBox 81"/>
          <p:cNvSpPr/>
          <p:nvPr/>
        </p:nvSpPr>
        <p:spPr>
          <a:xfrm>
            <a:off x="509400" y="1240200"/>
            <a:ext cx="4544640" cy="312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54" name="TextBox 82"/>
          <p:cNvSpPr/>
          <p:nvPr/>
        </p:nvSpPr>
        <p:spPr>
          <a:xfrm>
            <a:off x="505800" y="398160"/>
            <a:ext cx="4544280" cy="83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Скругленный прямоугольник 55"/>
          <p:cNvSpPr/>
          <p:nvPr/>
        </p:nvSpPr>
        <p:spPr>
          <a:xfrm>
            <a:off x="5373720" y="1442880"/>
            <a:ext cx="3258360" cy="32608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6" name="Прямоугольник со скругленными углами 54"/>
          <p:cNvSpPr/>
          <p:nvPr/>
        </p:nvSpPr>
        <p:spPr>
          <a:xfrm>
            <a:off x="4883040" y="1627560"/>
            <a:ext cx="3560400" cy="289296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7" name="Прямая соединительная линия 83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8" name="Прямая соединительная линия 84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9" name="Прямая соединительная линия 85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60" name="Рисунок 31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7280" cy="235440"/>
          </a:xfrm>
          <a:prstGeom prst="rect">
            <a:avLst/>
          </a:prstGeom>
          <a:ln w="0">
            <a:noFill/>
          </a:ln>
        </p:spPr>
      </p:pic>
      <p:sp>
        <p:nvSpPr>
          <p:cNvPr id="361" name="TextBox 83"/>
          <p:cNvSpPr/>
          <p:nvPr/>
        </p:nvSpPr>
        <p:spPr>
          <a:xfrm>
            <a:off x="509400" y="1240200"/>
            <a:ext cx="4056840" cy="312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62" name="TextBox 84"/>
          <p:cNvSpPr/>
          <p:nvPr/>
        </p:nvSpPr>
        <p:spPr>
          <a:xfrm>
            <a:off x="505800" y="398160"/>
            <a:ext cx="8126640" cy="83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TextBox 85"/>
          <p:cNvSpPr/>
          <p:nvPr/>
        </p:nvSpPr>
        <p:spPr>
          <a:xfrm>
            <a:off x="505800" y="2505960"/>
            <a:ext cx="8126640" cy="76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364" name="Скругленный прямоугольник 56"/>
          <p:cNvSpPr/>
          <p:nvPr/>
        </p:nvSpPr>
        <p:spPr>
          <a:xfrm>
            <a:off x="5178600" y="214920"/>
            <a:ext cx="2970000" cy="20350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5" name="Прямая соединительная линия 86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6" name="Скругленный прямоугольник 57"/>
          <p:cNvSpPr/>
          <p:nvPr/>
        </p:nvSpPr>
        <p:spPr>
          <a:xfrm>
            <a:off x="585000" y="213480"/>
            <a:ext cx="2970000" cy="20350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67" name="Рисунок 32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7040" cy="226800"/>
          </a:xfrm>
          <a:prstGeom prst="rect">
            <a:avLst/>
          </a:prstGeom>
          <a:ln w="0">
            <a:noFill/>
          </a:ln>
        </p:spPr>
      </p:pic>
      <p:sp>
        <p:nvSpPr>
          <p:cNvPr id="368" name="TextBox 86"/>
          <p:cNvSpPr/>
          <p:nvPr/>
        </p:nvSpPr>
        <p:spPr>
          <a:xfrm>
            <a:off x="503640" y="3375360"/>
            <a:ext cx="8128440" cy="146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69" name="Прямоугольник со скругленными углами 55"/>
          <p:cNvSpPr/>
          <p:nvPr/>
        </p:nvSpPr>
        <p:spPr>
          <a:xfrm>
            <a:off x="722520" y="329040"/>
            <a:ext cx="3213000" cy="17956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0" name="Прямоугольник со скругленными углами 56"/>
          <p:cNvSpPr/>
          <p:nvPr/>
        </p:nvSpPr>
        <p:spPr>
          <a:xfrm>
            <a:off x="5330880" y="329040"/>
            <a:ext cx="3213000" cy="17956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Скругленный прямоугольник 58"/>
          <p:cNvSpPr/>
          <p:nvPr/>
        </p:nvSpPr>
        <p:spPr>
          <a:xfrm>
            <a:off x="5451840" y="360"/>
            <a:ext cx="3258720" cy="514188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2" name="Прямая соединительная линия 8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3" name="Прямая соединительная линия 8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4" name="Прямоугольник со скругленными углами 57"/>
          <p:cNvSpPr/>
          <p:nvPr/>
        </p:nvSpPr>
        <p:spPr>
          <a:xfrm>
            <a:off x="5568840" y="0"/>
            <a:ext cx="3898800" cy="51422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5" name="TextBox 87"/>
          <p:cNvSpPr/>
          <p:nvPr/>
        </p:nvSpPr>
        <p:spPr>
          <a:xfrm>
            <a:off x="509400" y="1240200"/>
            <a:ext cx="4544640" cy="312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76" name="TextBox 88"/>
          <p:cNvSpPr/>
          <p:nvPr/>
        </p:nvSpPr>
        <p:spPr>
          <a:xfrm>
            <a:off x="505800" y="398160"/>
            <a:ext cx="4544280" cy="83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Скругленный прямоугольник 59"/>
          <p:cNvSpPr/>
          <p:nvPr/>
        </p:nvSpPr>
        <p:spPr>
          <a:xfrm>
            <a:off x="5373720" y="1442880"/>
            <a:ext cx="3258360" cy="32608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8" name="Прямоугольник со скругленными углами 58"/>
          <p:cNvSpPr/>
          <p:nvPr/>
        </p:nvSpPr>
        <p:spPr>
          <a:xfrm>
            <a:off x="4883040" y="1627560"/>
            <a:ext cx="3560400" cy="289296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9" name="Прямая соединительная линия 89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0" name="Прямая соединительная линия 90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1" name="Прямая соединительная линия 91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82" name="Рисунок 33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7280" cy="235440"/>
          </a:xfrm>
          <a:prstGeom prst="rect">
            <a:avLst/>
          </a:prstGeom>
          <a:ln w="0">
            <a:noFill/>
          </a:ln>
        </p:spPr>
      </p:pic>
      <p:sp>
        <p:nvSpPr>
          <p:cNvPr id="383" name="TextBox 89"/>
          <p:cNvSpPr/>
          <p:nvPr/>
        </p:nvSpPr>
        <p:spPr>
          <a:xfrm>
            <a:off x="509400" y="1240200"/>
            <a:ext cx="4056840" cy="312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84" name="TextBox 90"/>
          <p:cNvSpPr/>
          <p:nvPr/>
        </p:nvSpPr>
        <p:spPr>
          <a:xfrm>
            <a:off x="505800" y="398160"/>
            <a:ext cx="8126640" cy="83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TextBox 91"/>
          <p:cNvSpPr/>
          <p:nvPr/>
        </p:nvSpPr>
        <p:spPr>
          <a:xfrm>
            <a:off x="505800" y="2505960"/>
            <a:ext cx="8126640" cy="76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386" name="Скругленный прямоугольник 60"/>
          <p:cNvSpPr/>
          <p:nvPr/>
        </p:nvSpPr>
        <p:spPr>
          <a:xfrm>
            <a:off x="5178600" y="214920"/>
            <a:ext cx="2970000" cy="20350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7" name="Прямая соединительная линия 92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8" name="Скругленный прямоугольник 61"/>
          <p:cNvSpPr/>
          <p:nvPr/>
        </p:nvSpPr>
        <p:spPr>
          <a:xfrm>
            <a:off x="585000" y="213480"/>
            <a:ext cx="2970000" cy="20350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89" name="Рисунок 34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7040" cy="226800"/>
          </a:xfrm>
          <a:prstGeom prst="rect">
            <a:avLst/>
          </a:prstGeom>
          <a:ln w="0">
            <a:noFill/>
          </a:ln>
        </p:spPr>
      </p:pic>
      <p:sp>
        <p:nvSpPr>
          <p:cNvPr id="390" name="TextBox 92"/>
          <p:cNvSpPr/>
          <p:nvPr/>
        </p:nvSpPr>
        <p:spPr>
          <a:xfrm>
            <a:off x="503640" y="3375360"/>
            <a:ext cx="8128440" cy="146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91" name="Прямоугольник со скругленными углами 59"/>
          <p:cNvSpPr/>
          <p:nvPr/>
        </p:nvSpPr>
        <p:spPr>
          <a:xfrm>
            <a:off x="722520" y="329040"/>
            <a:ext cx="3213000" cy="17956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92" name="Прямоугольник со скругленными углами 60"/>
          <p:cNvSpPr/>
          <p:nvPr/>
        </p:nvSpPr>
        <p:spPr>
          <a:xfrm>
            <a:off x="5330880" y="329040"/>
            <a:ext cx="3213000" cy="17956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Скругленный прямоугольник 62"/>
          <p:cNvSpPr/>
          <p:nvPr/>
        </p:nvSpPr>
        <p:spPr>
          <a:xfrm>
            <a:off x="5451840" y="360"/>
            <a:ext cx="3258720" cy="514188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4" name="Прямая соединительная линия 93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5" name="Прямая соединительная линия 94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6" name="Прямоугольник со скругленными углами 61"/>
          <p:cNvSpPr/>
          <p:nvPr/>
        </p:nvSpPr>
        <p:spPr>
          <a:xfrm>
            <a:off x="5568840" y="0"/>
            <a:ext cx="3898800" cy="51422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97" name="TextBox 93"/>
          <p:cNvSpPr/>
          <p:nvPr/>
        </p:nvSpPr>
        <p:spPr>
          <a:xfrm>
            <a:off x="509400" y="1240200"/>
            <a:ext cx="4544640" cy="312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98" name="TextBox 94"/>
          <p:cNvSpPr/>
          <p:nvPr/>
        </p:nvSpPr>
        <p:spPr>
          <a:xfrm>
            <a:off x="505800" y="398160"/>
            <a:ext cx="4544280" cy="83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Скругленный прямоугольник 1"/>
          <p:cNvSpPr/>
          <p:nvPr/>
        </p:nvSpPr>
        <p:spPr>
          <a:xfrm>
            <a:off x="5373720" y="1442880"/>
            <a:ext cx="3258360" cy="32608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0" name="Прямоугольник со скругленными углами 1"/>
          <p:cNvSpPr/>
          <p:nvPr/>
        </p:nvSpPr>
        <p:spPr>
          <a:xfrm>
            <a:off x="4883040" y="1627560"/>
            <a:ext cx="3560400" cy="289296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1" name="Прямая соединительная линия 1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" name="Прямая соединительная линия 2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3" name="Прямая соединительная линия 3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74" name="Рисунок 1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7280" cy="235440"/>
          </a:xfrm>
          <a:prstGeom prst="rect">
            <a:avLst/>
          </a:prstGeom>
          <a:ln w="0">
            <a:noFill/>
          </a:ln>
        </p:spPr>
      </p:pic>
      <p:sp>
        <p:nvSpPr>
          <p:cNvPr id="75" name="TextBox 1"/>
          <p:cNvSpPr/>
          <p:nvPr/>
        </p:nvSpPr>
        <p:spPr>
          <a:xfrm>
            <a:off x="509400" y="1240200"/>
            <a:ext cx="4056840" cy="312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76" name="TextBox 2"/>
          <p:cNvSpPr/>
          <p:nvPr/>
        </p:nvSpPr>
        <p:spPr>
          <a:xfrm>
            <a:off x="505800" y="398160"/>
            <a:ext cx="8126640" cy="83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Скругленный прямоугольник 63"/>
          <p:cNvSpPr/>
          <p:nvPr/>
        </p:nvSpPr>
        <p:spPr>
          <a:xfrm>
            <a:off x="5373720" y="1442880"/>
            <a:ext cx="3258360" cy="32608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0" name="Прямоугольник со скругленными углами 62"/>
          <p:cNvSpPr/>
          <p:nvPr/>
        </p:nvSpPr>
        <p:spPr>
          <a:xfrm>
            <a:off x="4883040" y="1627560"/>
            <a:ext cx="3560400" cy="289296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01" name="Прямая соединительная линия 95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2" name="Прямая соединительная линия 96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3" name="Прямая соединительная линия 97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04" name="Рисунок 35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7280" cy="235440"/>
          </a:xfrm>
          <a:prstGeom prst="rect">
            <a:avLst/>
          </a:prstGeom>
          <a:ln w="0">
            <a:noFill/>
          </a:ln>
        </p:spPr>
      </p:pic>
      <p:sp>
        <p:nvSpPr>
          <p:cNvPr id="405" name="TextBox 95"/>
          <p:cNvSpPr/>
          <p:nvPr/>
        </p:nvSpPr>
        <p:spPr>
          <a:xfrm>
            <a:off x="509400" y="1240200"/>
            <a:ext cx="4056840" cy="312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06" name="TextBox 96"/>
          <p:cNvSpPr/>
          <p:nvPr/>
        </p:nvSpPr>
        <p:spPr>
          <a:xfrm>
            <a:off x="505800" y="398160"/>
            <a:ext cx="8126640" cy="83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TextBox 97"/>
          <p:cNvSpPr/>
          <p:nvPr/>
        </p:nvSpPr>
        <p:spPr>
          <a:xfrm>
            <a:off x="505800" y="2505960"/>
            <a:ext cx="8126640" cy="76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408" name="Скругленный прямоугольник 64"/>
          <p:cNvSpPr/>
          <p:nvPr/>
        </p:nvSpPr>
        <p:spPr>
          <a:xfrm>
            <a:off x="5178600" y="214920"/>
            <a:ext cx="2970000" cy="20350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9" name="Прямая соединительная линия 98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0" name="Скругленный прямоугольник 65"/>
          <p:cNvSpPr/>
          <p:nvPr/>
        </p:nvSpPr>
        <p:spPr>
          <a:xfrm>
            <a:off x="585000" y="213480"/>
            <a:ext cx="2970000" cy="20350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11" name="Рисунок 36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7040" cy="226800"/>
          </a:xfrm>
          <a:prstGeom prst="rect">
            <a:avLst/>
          </a:prstGeom>
          <a:ln w="0">
            <a:noFill/>
          </a:ln>
        </p:spPr>
      </p:pic>
      <p:sp>
        <p:nvSpPr>
          <p:cNvPr id="412" name="TextBox 98"/>
          <p:cNvSpPr/>
          <p:nvPr/>
        </p:nvSpPr>
        <p:spPr>
          <a:xfrm>
            <a:off x="503640" y="3375360"/>
            <a:ext cx="8128440" cy="146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13" name="Прямоугольник со скругленными углами 63"/>
          <p:cNvSpPr/>
          <p:nvPr/>
        </p:nvSpPr>
        <p:spPr>
          <a:xfrm>
            <a:off x="722520" y="329040"/>
            <a:ext cx="3213000" cy="17956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14" name="Прямоугольник со скругленными углами 64"/>
          <p:cNvSpPr/>
          <p:nvPr/>
        </p:nvSpPr>
        <p:spPr>
          <a:xfrm>
            <a:off x="5330880" y="329040"/>
            <a:ext cx="3213000" cy="17956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Скругленный прямоугольник 66"/>
          <p:cNvSpPr/>
          <p:nvPr/>
        </p:nvSpPr>
        <p:spPr>
          <a:xfrm>
            <a:off x="5451840" y="360"/>
            <a:ext cx="3258720" cy="514188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6" name="Прямая соединительная линия 99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7" name="Прямая соединительная линия 100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8" name="Прямоугольник со скругленными углами 65"/>
          <p:cNvSpPr/>
          <p:nvPr/>
        </p:nvSpPr>
        <p:spPr>
          <a:xfrm>
            <a:off x="5568840" y="0"/>
            <a:ext cx="3898800" cy="51422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19" name="TextBox 99"/>
          <p:cNvSpPr/>
          <p:nvPr/>
        </p:nvSpPr>
        <p:spPr>
          <a:xfrm>
            <a:off x="509400" y="1240200"/>
            <a:ext cx="4544640" cy="312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20" name="TextBox 100"/>
          <p:cNvSpPr/>
          <p:nvPr/>
        </p:nvSpPr>
        <p:spPr>
          <a:xfrm>
            <a:off x="505800" y="398160"/>
            <a:ext cx="4544280" cy="83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Скругленный прямоугольник 67"/>
          <p:cNvSpPr/>
          <p:nvPr/>
        </p:nvSpPr>
        <p:spPr>
          <a:xfrm>
            <a:off x="5373720" y="1442880"/>
            <a:ext cx="3258360" cy="32608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2" name="Прямоугольник со скругленными углами 66"/>
          <p:cNvSpPr/>
          <p:nvPr/>
        </p:nvSpPr>
        <p:spPr>
          <a:xfrm>
            <a:off x="4883040" y="1627560"/>
            <a:ext cx="3560400" cy="289296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23" name="Прямая соединительная линия 101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4" name="Прямая соединительная линия 102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5" name="Прямая соединительная линия 103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26" name="Рисунок 37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7280" cy="235440"/>
          </a:xfrm>
          <a:prstGeom prst="rect">
            <a:avLst/>
          </a:prstGeom>
          <a:ln w="0">
            <a:noFill/>
          </a:ln>
        </p:spPr>
      </p:pic>
      <p:sp>
        <p:nvSpPr>
          <p:cNvPr id="427" name="TextBox 101"/>
          <p:cNvSpPr/>
          <p:nvPr/>
        </p:nvSpPr>
        <p:spPr>
          <a:xfrm>
            <a:off x="509400" y="1240200"/>
            <a:ext cx="4056840" cy="312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28" name="TextBox 102"/>
          <p:cNvSpPr/>
          <p:nvPr/>
        </p:nvSpPr>
        <p:spPr>
          <a:xfrm>
            <a:off x="505800" y="398160"/>
            <a:ext cx="8126640" cy="83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TextBox 103"/>
          <p:cNvSpPr/>
          <p:nvPr/>
        </p:nvSpPr>
        <p:spPr>
          <a:xfrm>
            <a:off x="505800" y="2505960"/>
            <a:ext cx="8126640" cy="76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430" name="Скругленный прямоугольник 68"/>
          <p:cNvSpPr/>
          <p:nvPr/>
        </p:nvSpPr>
        <p:spPr>
          <a:xfrm>
            <a:off x="5178600" y="214920"/>
            <a:ext cx="2970000" cy="20350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1" name="Прямая соединительная линия 104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2" name="Скругленный прямоугольник 69"/>
          <p:cNvSpPr/>
          <p:nvPr/>
        </p:nvSpPr>
        <p:spPr>
          <a:xfrm>
            <a:off x="585000" y="213480"/>
            <a:ext cx="2970000" cy="20350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33" name="Рисунок 38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7040" cy="226800"/>
          </a:xfrm>
          <a:prstGeom prst="rect">
            <a:avLst/>
          </a:prstGeom>
          <a:ln w="0">
            <a:noFill/>
          </a:ln>
        </p:spPr>
      </p:pic>
      <p:sp>
        <p:nvSpPr>
          <p:cNvPr id="434" name="TextBox 104"/>
          <p:cNvSpPr/>
          <p:nvPr/>
        </p:nvSpPr>
        <p:spPr>
          <a:xfrm>
            <a:off x="503640" y="3375360"/>
            <a:ext cx="8128440" cy="146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35" name="Прямоугольник со скругленными углами 67"/>
          <p:cNvSpPr/>
          <p:nvPr/>
        </p:nvSpPr>
        <p:spPr>
          <a:xfrm>
            <a:off x="722520" y="329040"/>
            <a:ext cx="3213000" cy="17956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36" name="Прямоугольник со скругленными углами 68"/>
          <p:cNvSpPr/>
          <p:nvPr/>
        </p:nvSpPr>
        <p:spPr>
          <a:xfrm>
            <a:off x="5330880" y="329040"/>
            <a:ext cx="3213000" cy="17956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Скругленный прямоугольник 70"/>
          <p:cNvSpPr/>
          <p:nvPr/>
        </p:nvSpPr>
        <p:spPr>
          <a:xfrm>
            <a:off x="5451840" y="360"/>
            <a:ext cx="3258720" cy="514188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8" name="Прямая соединительная линия 105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9" name="Прямая соединительная линия 106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0" name="Прямоугольник со скругленными углами 69"/>
          <p:cNvSpPr/>
          <p:nvPr/>
        </p:nvSpPr>
        <p:spPr>
          <a:xfrm>
            <a:off x="5568840" y="0"/>
            <a:ext cx="3898800" cy="51422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41" name="TextBox 105"/>
          <p:cNvSpPr/>
          <p:nvPr/>
        </p:nvSpPr>
        <p:spPr>
          <a:xfrm>
            <a:off x="509400" y="1240200"/>
            <a:ext cx="4544640" cy="312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42" name="TextBox 106"/>
          <p:cNvSpPr/>
          <p:nvPr/>
        </p:nvSpPr>
        <p:spPr>
          <a:xfrm>
            <a:off x="505800" y="398160"/>
            <a:ext cx="4544280" cy="83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Скругленный прямоугольник 71"/>
          <p:cNvSpPr/>
          <p:nvPr/>
        </p:nvSpPr>
        <p:spPr>
          <a:xfrm>
            <a:off x="5373720" y="1442880"/>
            <a:ext cx="3258360" cy="32608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4" name="Прямоугольник со скругленными углами 70"/>
          <p:cNvSpPr/>
          <p:nvPr/>
        </p:nvSpPr>
        <p:spPr>
          <a:xfrm>
            <a:off x="4883040" y="1627560"/>
            <a:ext cx="3560400" cy="289296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45" name="Прямая соединительная линия 10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6" name="Прямая соединительная линия 10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7" name="Прямая соединительная линия 109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48" name="Рисунок 39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7280" cy="235440"/>
          </a:xfrm>
          <a:prstGeom prst="rect">
            <a:avLst/>
          </a:prstGeom>
          <a:ln w="0">
            <a:noFill/>
          </a:ln>
        </p:spPr>
      </p:pic>
      <p:sp>
        <p:nvSpPr>
          <p:cNvPr id="449" name="TextBox 107"/>
          <p:cNvSpPr/>
          <p:nvPr/>
        </p:nvSpPr>
        <p:spPr>
          <a:xfrm>
            <a:off x="509400" y="1240200"/>
            <a:ext cx="4056840" cy="312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50" name="TextBox 108"/>
          <p:cNvSpPr/>
          <p:nvPr/>
        </p:nvSpPr>
        <p:spPr>
          <a:xfrm>
            <a:off x="505800" y="398160"/>
            <a:ext cx="8126640" cy="83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TextBox 109"/>
          <p:cNvSpPr/>
          <p:nvPr/>
        </p:nvSpPr>
        <p:spPr>
          <a:xfrm>
            <a:off x="505800" y="2505960"/>
            <a:ext cx="8126640" cy="76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452" name="Скругленный прямоугольник 72"/>
          <p:cNvSpPr/>
          <p:nvPr/>
        </p:nvSpPr>
        <p:spPr>
          <a:xfrm>
            <a:off x="5178600" y="214920"/>
            <a:ext cx="2970000" cy="20350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3" name="Прямая соединительная линия 110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4" name="Скругленный прямоугольник 73"/>
          <p:cNvSpPr/>
          <p:nvPr/>
        </p:nvSpPr>
        <p:spPr>
          <a:xfrm>
            <a:off x="585000" y="213480"/>
            <a:ext cx="2970000" cy="20350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55" name="Рисунок 40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7040" cy="226800"/>
          </a:xfrm>
          <a:prstGeom prst="rect">
            <a:avLst/>
          </a:prstGeom>
          <a:ln w="0">
            <a:noFill/>
          </a:ln>
        </p:spPr>
      </p:pic>
      <p:sp>
        <p:nvSpPr>
          <p:cNvPr id="456" name="TextBox 110"/>
          <p:cNvSpPr/>
          <p:nvPr/>
        </p:nvSpPr>
        <p:spPr>
          <a:xfrm>
            <a:off x="503640" y="3375360"/>
            <a:ext cx="8128440" cy="146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57" name="Прямоугольник со скругленными углами 71"/>
          <p:cNvSpPr/>
          <p:nvPr/>
        </p:nvSpPr>
        <p:spPr>
          <a:xfrm>
            <a:off x="722520" y="329040"/>
            <a:ext cx="3213000" cy="17956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58" name="Прямоугольник со скругленными углами 72"/>
          <p:cNvSpPr/>
          <p:nvPr/>
        </p:nvSpPr>
        <p:spPr>
          <a:xfrm>
            <a:off x="5330880" y="329040"/>
            <a:ext cx="3213000" cy="17956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Скругленный прямоугольник 74"/>
          <p:cNvSpPr/>
          <p:nvPr/>
        </p:nvSpPr>
        <p:spPr>
          <a:xfrm>
            <a:off x="5451840" y="360"/>
            <a:ext cx="3258720" cy="514188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0" name="Прямая соединительная линия 111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1" name="Прямая соединительная линия 112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2" name="Прямоугольник со скругленными углами 73"/>
          <p:cNvSpPr/>
          <p:nvPr/>
        </p:nvSpPr>
        <p:spPr>
          <a:xfrm>
            <a:off x="5568840" y="0"/>
            <a:ext cx="3898800" cy="51422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63" name="TextBox 111"/>
          <p:cNvSpPr/>
          <p:nvPr/>
        </p:nvSpPr>
        <p:spPr>
          <a:xfrm>
            <a:off x="509400" y="1240200"/>
            <a:ext cx="4544640" cy="312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64" name="TextBox 112"/>
          <p:cNvSpPr/>
          <p:nvPr/>
        </p:nvSpPr>
        <p:spPr>
          <a:xfrm>
            <a:off x="505800" y="398160"/>
            <a:ext cx="4544280" cy="83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Скругленный прямоугольник 75"/>
          <p:cNvSpPr/>
          <p:nvPr/>
        </p:nvSpPr>
        <p:spPr>
          <a:xfrm>
            <a:off x="5373720" y="1442880"/>
            <a:ext cx="3258360" cy="32608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6" name="Прямоугольник со скругленными углами 74"/>
          <p:cNvSpPr/>
          <p:nvPr/>
        </p:nvSpPr>
        <p:spPr>
          <a:xfrm>
            <a:off x="4883040" y="1627560"/>
            <a:ext cx="3560400" cy="289296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67" name="Прямая соединительная линия 113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8" name="Прямая соединительная линия 114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9" name="Прямая соединительная линия 115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70" name="Рисунок 41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7280" cy="235440"/>
          </a:xfrm>
          <a:prstGeom prst="rect">
            <a:avLst/>
          </a:prstGeom>
          <a:ln w="0">
            <a:noFill/>
          </a:ln>
        </p:spPr>
      </p:pic>
      <p:sp>
        <p:nvSpPr>
          <p:cNvPr id="471" name="TextBox 113"/>
          <p:cNvSpPr/>
          <p:nvPr/>
        </p:nvSpPr>
        <p:spPr>
          <a:xfrm>
            <a:off x="509400" y="1240200"/>
            <a:ext cx="4056840" cy="312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72" name="TextBox 114"/>
          <p:cNvSpPr/>
          <p:nvPr/>
        </p:nvSpPr>
        <p:spPr>
          <a:xfrm>
            <a:off x="505800" y="398160"/>
            <a:ext cx="8126640" cy="83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Box 3"/>
          <p:cNvSpPr/>
          <p:nvPr/>
        </p:nvSpPr>
        <p:spPr>
          <a:xfrm>
            <a:off x="505800" y="2505960"/>
            <a:ext cx="8126640" cy="76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78" name="Скругленный прямоугольник 2"/>
          <p:cNvSpPr/>
          <p:nvPr/>
        </p:nvSpPr>
        <p:spPr>
          <a:xfrm>
            <a:off x="5178600" y="214920"/>
            <a:ext cx="2970000" cy="20350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9" name="Прямая соединительная линия 4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" name="Скругленный прямоугольник 3"/>
          <p:cNvSpPr/>
          <p:nvPr/>
        </p:nvSpPr>
        <p:spPr>
          <a:xfrm>
            <a:off x="585000" y="213480"/>
            <a:ext cx="2970000" cy="20350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81" name="Рисунок 2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7040" cy="226800"/>
          </a:xfrm>
          <a:prstGeom prst="rect">
            <a:avLst/>
          </a:prstGeom>
          <a:ln w="0">
            <a:noFill/>
          </a:ln>
        </p:spPr>
      </p:pic>
      <p:sp>
        <p:nvSpPr>
          <p:cNvPr id="82" name="TextBox 4"/>
          <p:cNvSpPr/>
          <p:nvPr/>
        </p:nvSpPr>
        <p:spPr>
          <a:xfrm>
            <a:off x="503640" y="3375360"/>
            <a:ext cx="8128440" cy="146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83" name="Прямоугольник со скругленными углами 2"/>
          <p:cNvSpPr/>
          <p:nvPr/>
        </p:nvSpPr>
        <p:spPr>
          <a:xfrm>
            <a:off x="722520" y="329040"/>
            <a:ext cx="3213000" cy="17956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4" name="Прямоугольник со скругленными углами 4"/>
          <p:cNvSpPr/>
          <p:nvPr/>
        </p:nvSpPr>
        <p:spPr>
          <a:xfrm>
            <a:off x="5330880" y="329040"/>
            <a:ext cx="3213000" cy="17956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TextBox 115"/>
          <p:cNvSpPr/>
          <p:nvPr/>
        </p:nvSpPr>
        <p:spPr>
          <a:xfrm>
            <a:off x="505800" y="2505960"/>
            <a:ext cx="8126640" cy="76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474" name="Скругленный прямоугольник 76"/>
          <p:cNvSpPr/>
          <p:nvPr/>
        </p:nvSpPr>
        <p:spPr>
          <a:xfrm>
            <a:off x="5178600" y="214920"/>
            <a:ext cx="2970000" cy="20350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5" name="Прямая соединительная линия 116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6" name="Скругленный прямоугольник 77"/>
          <p:cNvSpPr/>
          <p:nvPr/>
        </p:nvSpPr>
        <p:spPr>
          <a:xfrm>
            <a:off x="585000" y="213480"/>
            <a:ext cx="2970000" cy="20350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77" name="Рисунок 42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7040" cy="226800"/>
          </a:xfrm>
          <a:prstGeom prst="rect">
            <a:avLst/>
          </a:prstGeom>
          <a:ln w="0">
            <a:noFill/>
          </a:ln>
        </p:spPr>
      </p:pic>
      <p:sp>
        <p:nvSpPr>
          <p:cNvPr id="478" name="TextBox 116"/>
          <p:cNvSpPr/>
          <p:nvPr/>
        </p:nvSpPr>
        <p:spPr>
          <a:xfrm>
            <a:off x="503640" y="3375360"/>
            <a:ext cx="8128440" cy="146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79" name="Прямоугольник со скругленными углами 75"/>
          <p:cNvSpPr/>
          <p:nvPr/>
        </p:nvSpPr>
        <p:spPr>
          <a:xfrm>
            <a:off x="722520" y="329040"/>
            <a:ext cx="3213000" cy="17956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80" name="Прямоугольник со скругленными углами 76"/>
          <p:cNvSpPr/>
          <p:nvPr/>
        </p:nvSpPr>
        <p:spPr>
          <a:xfrm>
            <a:off x="5330880" y="329040"/>
            <a:ext cx="3213000" cy="17956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Скругленный прямоугольник 78"/>
          <p:cNvSpPr/>
          <p:nvPr/>
        </p:nvSpPr>
        <p:spPr>
          <a:xfrm>
            <a:off x="5451840" y="360"/>
            <a:ext cx="3258720" cy="514188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2" name="Прямая соединительная линия 11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3" name="Прямая соединительная линия 11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4" name="Прямоугольник со скругленными углами 77"/>
          <p:cNvSpPr/>
          <p:nvPr/>
        </p:nvSpPr>
        <p:spPr>
          <a:xfrm>
            <a:off x="5568840" y="0"/>
            <a:ext cx="3898800" cy="51422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85" name="TextBox 117"/>
          <p:cNvSpPr/>
          <p:nvPr/>
        </p:nvSpPr>
        <p:spPr>
          <a:xfrm>
            <a:off x="509400" y="1240200"/>
            <a:ext cx="4544640" cy="312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86" name="TextBox 118"/>
          <p:cNvSpPr/>
          <p:nvPr/>
        </p:nvSpPr>
        <p:spPr>
          <a:xfrm>
            <a:off x="505800" y="398160"/>
            <a:ext cx="4544280" cy="83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Скругленный прямоугольник 79"/>
          <p:cNvSpPr/>
          <p:nvPr/>
        </p:nvSpPr>
        <p:spPr>
          <a:xfrm>
            <a:off x="5373720" y="1442880"/>
            <a:ext cx="3258360" cy="32608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8" name="Прямоугольник со скругленными углами 78"/>
          <p:cNvSpPr/>
          <p:nvPr/>
        </p:nvSpPr>
        <p:spPr>
          <a:xfrm>
            <a:off x="4883040" y="1627560"/>
            <a:ext cx="3560400" cy="289296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89" name="Прямая соединительная линия 119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0" name="Прямая соединительная линия 120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1" name="Прямая соединительная линия 121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92" name="Рисунок 43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7280" cy="235440"/>
          </a:xfrm>
          <a:prstGeom prst="rect">
            <a:avLst/>
          </a:prstGeom>
          <a:ln w="0">
            <a:noFill/>
          </a:ln>
        </p:spPr>
      </p:pic>
      <p:sp>
        <p:nvSpPr>
          <p:cNvPr id="493" name="TextBox 119"/>
          <p:cNvSpPr/>
          <p:nvPr/>
        </p:nvSpPr>
        <p:spPr>
          <a:xfrm>
            <a:off x="509400" y="1240200"/>
            <a:ext cx="4056840" cy="312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94" name="TextBox 120"/>
          <p:cNvSpPr/>
          <p:nvPr/>
        </p:nvSpPr>
        <p:spPr>
          <a:xfrm>
            <a:off x="505800" y="398160"/>
            <a:ext cx="8126640" cy="83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TextBox 121"/>
          <p:cNvSpPr/>
          <p:nvPr/>
        </p:nvSpPr>
        <p:spPr>
          <a:xfrm>
            <a:off x="505800" y="2505960"/>
            <a:ext cx="8126640" cy="76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496" name="Скругленный прямоугольник 80"/>
          <p:cNvSpPr/>
          <p:nvPr/>
        </p:nvSpPr>
        <p:spPr>
          <a:xfrm>
            <a:off x="5178600" y="214920"/>
            <a:ext cx="2970000" cy="20350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7" name="Прямая соединительная линия 122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8" name="Скругленный прямоугольник 81"/>
          <p:cNvSpPr/>
          <p:nvPr/>
        </p:nvSpPr>
        <p:spPr>
          <a:xfrm>
            <a:off x="585000" y="213480"/>
            <a:ext cx="2970000" cy="20350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99" name="Рисунок 44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7040" cy="226800"/>
          </a:xfrm>
          <a:prstGeom prst="rect">
            <a:avLst/>
          </a:prstGeom>
          <a:ln w="0">
            <a:noFill/>
          </a:ln>
        </p:spPr>
      </p:pic>
      <p:sp>
        <p:nvSpPr>
          <p:cNvPr id="500" name="TextBox 122"/>
          <p:cNvSpPr/>
          <p:nvPr/>
        </p:nvSpPr>
        <p:spPr>
          <a:xfrm>
            <a:off x="503640" y="3375360"/>
            <a:ext cx="8128440" cy="146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01" name="Прямоугольник со скругленными углами 79"/>
          <p:cNvSpPr/>
          <p:nvPr/>
        </p:nvSpPr>
        <p:spPr>
          <a:xfrm>
            <a:off x="722520" y="329040"/>
            <a:ext cx="3213000" cy="17956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02" name="Прямоугольник со скругленными углами 80"/>
          <p:cNvSpPr/>
          <p:nvPr/>
        </p:nvSpPr>
        <p:spPr>
          <a:xfrm>
            <a:off x="5330880" y="329040"/>
            <a:ext cx="3213000" cy="17956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Скругленный прямоугольник 82"/>
          <p:cNvSpPr/>
          <p:nvPr/>
        </p:nvSpPr>
        <p:spPr>
          <a:xfrm>
            <a:off x="5451840" y="360"/>
            <a:ext cx="3258720" cy="514188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4" name="Прямая соединительная линия 123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5" name="Прямая соединительная линия 124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6" name="Прямоугольник со скругленными углами 81"/>
          <p:cNvSpPr/>
          <p:nvPr/>
        </p:nvSpPr>
        <p:spPr>
          <a:xfrm>
            <a:off x="5568840" y="0"/>
            <a:ext cx="3898800" cy="51422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07" name="TextBox 123"/>
          <p:cNvSpPr/>
          <p:nvPr/>
        </p:nvSpPr>
        <p:spPr>
          <a:xfrm>
            <a:off x="509400" y="1240200"/>
            <a:ext cx="4544640" cy="312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08" name="TextBox 124"/>
          <p:cNvSpPr/>
          <p:nvPr/>
        </p:nvSpPr>
        <p:spPr>
          <a:xfrm>
            <a:off x="505800" y="398160"/>
            <a:ext cx="4544280" cy="83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Скругленный прямоугольник 83"/>
          <p:cNvSpPr/>
          <p:nvPr/>
        </p:nvSpPr>
        <p:spPr>
          <a:xfrm>
            <a:off x="5373720" y="1442880"/>
            <a:ext cx="3258360" cy="32608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0" name="Прямоугольник со скругленными углами 82"/>
          <p:cNvSpPr/>
          <p:nvPr/>
        </p:nvSpPr>
        <p:spPr>
          <a:xfrm>
            <a:off x="4883040" y="1627560"/>
            <a:ext cx="3560400" cy="289296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11" name="Прямая соединительная линия 125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2" name="Прямая соединительная линия 126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3" name="Прямая соединительная линия 127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14" name="Рисунок 45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7280" cy="235440"/>
          </a:xfrm>
          <a:prstGeom prst="rect">
            <a:avLst/>
          </a:prstGeom>
          <a:ln w="0">
            <a:noFill/>
          </a:ln>
        </p:spPr>
      </p:pic>
      <p:sp>
        <p:nvSpPr>
          <p:cNvPr id="515" name="TextBox 125"/>
          <p:cNvSpPr/>
          <p:nvPr/>
        </p:nvSpPr>
        <p:spPr>
          <a:xfrm>
            <a:off x="509400" y="1240200"/>
            <a:ext cx="4056840" cy="312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16" name="TextBox 126"/>
          <p:cNvSpPr/>
          <p:nvPr/>
        </p:nvSpPr>
        <p:spPr>
          <a:xfrm>
            <a:off x="505800" y="398160"/>
            <a:ext cx="8126640" cy="83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TextBox 127"/>
          <p:cNvSpPr/>
          <p:nvPr/>
        </p:nvSpPr>
        <p:spPr>
          <a:xfrm>
            <a:off x="505800" y="2505960"/>
            <a:ext cx="8126640" cy="76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518" name="Скругленный прямоугольник 84"/>
          <p:cNvSpPr/>
          <p:nvPr/>
        </p:nvSpPr>
        <p:spPr>
          <a:xfrm>
            <a:off x="5178600" y="214920"/>
            <a:ext cx="2970000" cy="20350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9" name="Прямая соединительная линия 128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0" name="Скругленный прямоугольник 85"/>
          <p:cNvSpPr/>
          <p:nvPr/>
        </p:nvSpPr>
        <p:spPr>
          <a:xfrm>
            <a:off x="585000" y="213480"/>
            <a:ext cx="2970000" cy="20350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21" name="Рисунок 46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7040" cy="226800"/>
          </a:xfrm>
          <a:prstGeom prst="rect">
            <a:avLst/>
          </a:prstGeom>
          <a:ln w="0">
            <a:noFill/>
          </a:ln>
        </p:spPr>
      </p:pic>
      <p:sp>
        <p:nvSpPr>
          <p:cNvPr id="522" name="TextBox 128"/>
          <p:cNvSpPr/>
          <p:nvPr/>
        </p:nvSpPr>
        <p:spPr>
          <a:xfrm>
            <a:off x="503640" y="3375360"/>
            <a:ext cx="8128440" cy="146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23" name="Прямоугольник со скругленными углами 83"/>
          <p:cNvSpPr/>
          <p:nvPr/>
        </p:nvSpPr>
        <p:spPr>
          <a:xfrm>
            <a:off x="722520" y="329040"/>
            <a:ext cx="3213000" cy="17956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24" name="Прямоугольник со скругленными углами 84"/>
          <p:cNvSpPr/>
          <p:nvPr/>
        </p:nvSpPr>
        <p:spPr>
          <a:xfrm>
            <a:off x="5330880" y="329040"/>
            <a:ext cx="3213000" cy="17956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Скругленный прямоугольник 86"/>
          <p:cNvSpPr/>
          <p:nvPr/>
        </p:nvSpPr>
        <p:spPr>
          <a:xfrm>
            <a:off x="5451840" y="360"/>
            <a:ext cx="3258720" cy="514188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6" name="Прямая соединительная линия 129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7" name="Прямая соединительная линия 130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8" name="Прямоугольник со скругленными углами 85"/>
          <p:cNvSpPr/>
          <p:nvPr/>
        </p:nvSpPr>
        <p:spPr>
          <a:xfrm>
            <a:off x="5568840" y="0"/>
            <a:ext cx="3898800" cy="51422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29" name="TextBox 129"/>
          <p:cNvSpPr/>
          <p:nvPr/>
        </p:nvSpPr>
        <p:spPr>
          <a:xfrm>
            <a:off x="509400" y="1240200"/>
            <a:ext cx="4544640" cy="312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30" name="TextBox 130"/>
          <p:cNvSpPr/>
          <p:nvPr/>
        </p:nvSpPr>
        <p:spPr>
          <a:xfrm>
            <a:off x="505800" y="398160"/>
            <a:ext cx="4544280" cy="83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Скругленный прямоугольник 87"/>
          <p:cNvSpPr/>
          <p:nvPr/>
        </p:nvSpPr>
        <p:spPr>
          <a:xfrm>
            <a:off x="5373720" y="1442880"/>
            <a:ext cx="3258360" cy="32608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2" name="Прямоугольник со скругленными углами 86"/>
          <p:cNvSpPr/>
          <p:nvPr/>
        </p:nvSpPr>
        <p:spPr>
          <a:xfrm>
            <a:off x="4883040" y="1627560"/>
            <a:ext cx="3560400" cy="289296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33" name="Прямая соединительная линия 131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4" name="Прямая соединительная линия 132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5" name="Прямая соединительная линия 133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36" name="Рисунок 47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7280" cy="235440"/>
          </a:xfrm>
          <a:prstGeom prst="rect">
            <a:avLst/>
          </a:prstGeom>
          <a:ln w="0">
            <a:noFill/>
          </a:ln>
        </p:spPr>
      </p:pic>
      <p:sp>
        <p:nvSpPr>
          <p:cNvPr id="537" name="TextBox 131"/>
          <p:cNvSpPr/>
          <p:nvPr/>
        </p:nvSpPr>
        <p:spPr>
          <a:xfrm>
            <a:off x="509400" y="1240200"/>
            <a:ext cx="4056840" cy="312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38" name="TextBox 132"/>
          <p:cNvSpPr/>
          <p:nvPr/>
        </p:nvSpPr>
        <p:spPr>
          <a:xfrm>
            <a:off x="505800" y="398160"/>
            <a:ext cx="8126640" cy="83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TextBox 133"/>
          <p:cNvSpPr/>
          <p:nvPr/>
        </p:nvSpPr>
        <p:spPr>
          <a:xfrm>
            <a:off x="505800" y="2505960"/>
            <a:ext cx="8126640" cy="76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540" name="Скругленный прямоугольник 88"/>
          <p:cNvSpPr/>
          <p:nvPr/>
        </p:nvSpPr>
        <p:spPr>
          <a:xfrm>
            <a:off x="5178600" y="214920"/>
            <a:ext cx="2970000" cy="20350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1" name="Прямая соединительная линия 134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2" name="Скругленный прямоугольник 89"/>
          <p:cNvSpPr/>
          <p:nvPr/>
        </p:nvSpPr>
        <p:spPr>
          <a:xfrm>
            <a:off x="585000" y="213480"/>
            <a:ext cx="2970000" cy="20350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43" name="Рисунок 48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7040" cy="226800"/>
          </a:xfrm>
          <a:prstGeom prst="rect">
            <a:avLst/>
          </a:prstGeom>
          <a:ln w="0">
            <a:noFill/>
          </a:ln>
        </p:spPr>
      </p:pic>
      <p:sp>
        <p:nvSpPr>
          <p:cNvPr id="544" name="TextBox 134"/>
          <p:cNvSpPr/>
          <p:nvPr/>
        </p:nvSpPr>
        <p:spPr>
          <a:xfrm>
            <a:off x="503640" y="3375360"/>
            <a:ext cx="8128440" cy="146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45" name="Прямоугольник со скругленными углами 87"/>
          <p:cNvSpPr/>
          <p:nvPr/>
        </p:nvSpPr>
        <p:spPr>
          <a:xfrm>
            <a:off x="722520" y="329040"/>
            <a:ext cx="3213000" cy="17956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46" name="Прямоугольник со скругленными углами 88"/>
          <p:cNvSpPr/>
          <p:nvPr/>
        </p:nvSpPr>
        <p:spPr>
          <a:xfrm>
            <a:off x="5330880" y="329040"/>
            <a:ext cx="3213000" cy="17956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Скругленный прямоугольник 4"/>
          <p:cNvSpPr/>
          <p:nvPr/>
        </p:nvSpPr>
        <p:spPr>
          <a:xfrm>
            <a:off x="5451840" y="360"/>
            <a:ext cx="3258720" cy="514188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" name="Прямая соединительная линия 5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Прямая соединительная линия 6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" name="Прямоугольник со скругленными углами 5"/>
          <p:cNvSpPr/>
          <p:nvPr/>
        </p:nvSpPr>
        <p:spPr>
          <a:xfrm>
            <a:off x="5568840" y="0"/>
            <a:ext cx="3898800" cy="51422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9" name="TextBox 5"/>
          <p:cNvSpPr/>
          <p:nvPr/>
        </p:nvSpPr>
        <p:spPr>
          <a:xfrm>
            <a:off x="509400" y="1240200"/>
            <a:ext cx="4544640" cy="312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90" name="TextBox 7"/>
          <p:cNvSpPr/>
          <p:nvPr/>
        </p:nvSpPr>
        <p:spPr>
          <a:xfrm>
            <a:off x="505800" y="398160"/>
            <a:ext cx="4544280" cy="83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Скругленный прямоугольник 90"/>
          <p:cNvSpPr/>
          <p:nvPr/>
        </p:nvSpPr>
        <p:spPr>
          <a:xfrm>
            <a:off x="5451840" y="360"/>
            <a:ext cx="3258720" cy="514188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8" name="Прямая соединительная линия 135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9" name="Прямая соединительная линия 136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0" name="Прямоугольник со скругленными углами 89"/>
          <p:cNvSpPr/>
          <p:nvPr/>
        </p:nvSpPr>
        <p:spPr>
          <a:xfrm>
            <a:off x="5568840" y="0"/>
            <a:ext cx="3898800" cy="51422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51" name="TextBox 135"/>
          <p:cNvSpPr/>
          <p:nvPr/>
        </p:nvSpPr>
        <p:spPr>
          <a:xfrm>
            <a:off x="509400" y="1240200"/>
            <a:ext cx="4544640" cy="312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52" name="TextBox 136"/>
          <p:cNvSpPr/>
          <p:nvPr/>
        </p:nvSpPr>
        <p:spPr>
          <a:xfrm>
            <a:off x="505800" y="398160"/>
            <a:ext cx="4544280" cy="83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Скругленный прямоугольник 91"/>
          <p:cNvSpPr/>
          <p:nvPr/>
        </p:nvSpPr>
        <p:spPr>
          <a:xfrm>
            <a:off x="5373720" y="1442880"/>
            <a:ext cx="3258360" cy="32608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4" name="Прямоугольник со скругленными углами 90"/>
          <p:cNvSpPr/>
          <p:nvPr/>
        </p:nvSpPr>
        <p:spPr>
          <a:xfrm>
            <a:off x="4883040" y="1627560"/>
            <a:ext cx="3560400" cy="289296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55" name="Прямая соединительная линия 13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6" name="Прямая соединительная линия 13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7" name="Прямая соединительная линия 139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58" name="Рисунок 49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7280" cy="235440"/>
          </a:xfrm>
          <a:prstGeom prst="rect">
            <a:avLst/>
          </a:prstGeom>
          <a:ln w="0">
            <a:noFill/>
          </a:ln>
        </p:spPr>
      </p:pic>
      <p:sp>
        <p:nvSpPr>
          <p:cNvPr id="559" name="TextBox 137"/>
          <p:cNvSpPr/>
          <p:nvPr/>
        </p:nvSpPr>
        <p:spPr>
          <a:xfrm>
            <a:off x="509400" y="1240200"/>
            <a:ext cx="4056840" cy="312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60" name="TextBox 138"/>
          <p:cNvSpPr/>
          <p:nvPr/>
        </p:nvSpPr>
        <p:spPr>
          <a:xfrm>
            <a:off x="505800" y="398160"/>
            <a:ext cx="8126640" cy="83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TextBox 139"/>
          <p:cNvSpPr/>
          <p:nvPr/>
        </p:nvSpPr>
        <p:spPr>
          <a:xfrm>
            <a:off x="505800" y="2505960"/>
            <a:ext cx="8126640" cy="76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562" name="Скругленный прямоугольник 92"/>
          <p:cNvSpPr/>
          <p:nvPr/>
        </p:nvSpPr>
        <p:spPr>
          <a:xfrm>
            <a:off x="5178600" y="214920"/>
            <a:ext cx="2970000" cy="20350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3" name="Прямая соединительная линия 140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4" name="Скругленный прямоугольник 93"/>
          <p:cNvSpPr/>
          <p:nvPr/>
        </p:nvSpPr>
        <p:spPr>
          <a:xfrm>
            <a:off x="585000" y="213480"/>
            <a:ext cx="2970000" cy="20350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65" name="Рисунок 50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7040" cy="226800"/>
          </a:xfrm>
          <a:prstGeom prst="rect">
            <a:avLst/>
          </a:prstGeom>
          <a:ln w="0">
            <a:noFill/>
          </a:ln>
        </p:spPr>
      </p:pic>
      <p:sp>
        <p:nvSpPr>
          <p:cNvPr id="566" name="TextBox 140"/>
          <p:cNvSpPr/>
          <p:nvPr/>
        </p:nvSpPr>
        <p:spPr>
          <a:xfrm>
            <a:off x="503640" y="3375360"/>
            <a:ext cx="8128440" cy="146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67" name="Прямоугольник со скругленными углами 91"/>
          <p:cNvSpPr/>
          <p:nvPr/>
        </p:nvSpPr>
        <p:spPr>
          <a:xfrm>
            <a:off x="722520" y="329040"/>
            <a:ext cx="3213000" cy="17956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68" name="Прямоугольник со скругленными углами 92"/>
          <p:cNvSpPr/>
          <p:nvPr/>
        </p:nvSpPr>
        <p:spPr>
          <a:xfrm>
            <a:off x="5330880" y="329040"/>
            <a:ext cx="3213000" cy="17956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Скругленный прямоугольник 94"/>
          <p:cNvSpPr/>
          <p:nvPr/>
        </p:nvSpPr>
        <p:spPr>
          <a:xfrm>
            <a:off x="5451840" y="360"/>
            <a:ext cx="3258720" cy="514188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0" name="Прямая соединительная линия 141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1" name="Прямая соединительная линия 142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2" name="Прямоугольник со скругленными углами 93"/>
          <p:cNvSpPr/>
          <p:nvPr/>
        </p:nvSpPr>
        <p:spPr>
          <a:xfrm>
            <a:off x="5568840" y="0"/>
            <a:ext cx="3898800" cy="51422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73" name="TextBox 141"/>
          <p:cNvSpPr/>
          <p:nvPr/>
        </p:nvSpPr>
        <p:spPr>
          <a:xfrm>
            <a:off x="509400" y="1240200"/>
            <a:ext cx="4544640" cy="312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74" name="TextBox 142"/>
          <p:cNvSpPr/>
          <p:nvPr/>
        </p:nvSpPr>
        <p:spPr>
          <a:xfrm>
            <a:off x="505800" y="398160"/>
            <a:ext cx="4544280" cy="83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Скругленный прямоугольник 95"/>
          <p:cNvSpPr/>
          <p:nvPr/>
        </p:nvSpPr>
        <p:spPr>
          <a:xfrm>
            <a:off x="5373720" y="1442880"/>
            <a:ext cx="3258360" cy="32608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6" name="Прямоугольник со скругленными углами 94"/>
          <p:cNvSpPr/>
          <p:nvPr/>
        </p:nvSpPr>
        <p:spPr>
          <a:xfrm>
            <a:off x="4883040" y="1627560"/>
            <a:ext cx="3560400" cy="289296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77" name="Прямая соединительная линия 143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8" name="Прямая соединительная линия 144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9" name="Прямая соединительная линия 145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80" name="Рисунок 51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7280" cy="235440"/>
          </a:xfrm>
          <a:prstGeom prst="rect">
            <a:avLst/>
          </a:prstGeom>
          <a:ln w="0">
            <a:noFill/>
          </a:ln>
        </p:spPr>
      </p:pic>
      <p:sp>
        <p:nvSpPr>
          <p:cNvPr id="581" name="TextBox 143"/>
          <p:cNvSpPr/>
          <p:nvPr/>
        </p:nvSpPr>
        <p:spPr>
          <a:xfrm>
            <a:off x="509400" y="1240200"/>
            <a:ext cx="4056840" cy="312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82" name="TextBox 144"/>
          <p:cNvSpPr/>
          <p:nvPr/>
        </p:nvSpPr>
        <p:spPr>
          <a:xfrm>
            <a:off x="505800" y="398160"/>
            <a:ext cx="8126640" cy="83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TextBox 145"/>
          <p:cNvSpPr/>
          <p:nvPr/>
        </p:nvSpPr>
        <p:spPr>
          <a:xfrm>
            <a:off x="505800" y="2505960"/>
            <a:ext cx="8126640" cy="76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584" name="Скругленный прямоугольник 96"/>
          <p:cNvSpPr/>
          <p:nvPr/>
        </p:nvSpPr>
        <p:spPr>
          <a:xfrm>
            <a:off x="5178600" y="214920"/>
            <a:ext cx="2970000" cy="20350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5" name="Прямая соединительная линия 146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6" name="Скругленный прямоугольник 97"/>
          <p:cNvSpPr/>
          <p:nvPr/>
        </p:nvSpPr>
        <p:spPr>
          <a:xfrm>
            <a:off x="585000" y="213480"/>
            <a:ext cx="2970000" cy="20350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87" name="Рисунок 52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7040" cy="226800"/>
          </a:xfrm>
          <a:prstGeom prst="rect">
            <a:avLst/>
          </a:prstGeom>
          <a:ln w="0">
            <a:noFill/>
          </a:ln>
        </p:spPr>
      </p:pic>
      <p:sp>
        <p:nvSpPr>
          <p:cNvPr id="588" name="TextBox 146"/>
          <p:cNvSpPr/>
          <p:nvPr/>
        </p:nvSpPr>
        <p:spPr>
          <a:xfrm>
            <a:off x="503640" y="3375360"/>
            <a:ext cx="8128440" cy="146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89" name="Прямоугольник со скругленными углами 95"/>
          <p:cNvSpPr/>
          <p:nvPr/>
        </p:nvSpPr>
        <p:spPr>
          <a:xfrm>
            <a:off x="722520" y="329040"/>
            <a:ext cx="3213000" cy="17956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90" name="Прямоугольник со скругленными углами 96"/>
          <p:cNvSpPr/>
          <p:nvPr/>
        </p:nvSpPr>
        <p:spPr>
          <a:xfrm>
            <a:off x="5330880" y="329040"/>
            <a:ext cx="3213000" cy="17956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Скругленный прямоугольник 98"/>
          <p:cNvSpPr/>
          <p:nvPr/>
        </p:nvSpPr>
        <p:spPr>
          <a:xfrm>
            <a:off x="5451840" y="360"/>
            <a:ext cx="3258720" cy="514188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2" name="Прямая соединительная линия 14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3" name="Прямая соединительная линия 14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4" name="Прямоугольник со скругленными углами 97"/>
          <p:cNvSpPr/>
          <p:nvPr/>
        </p:nvSpPr>
        <p:spPr>
          <a:xfrm>
            <a:off x="5568840" y="0"/>
            <a:ext cx="3898800" cy="51422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95" name="TextBox 147"/>
          <p:cNvSpPr/>
          <p:nvPr/>
        </p:nvSpPr>
        <p:spPr>
          <a:xfrm>
            <a:off x="509400" y="1240200"/>
            <a:ext cx="4544640" cy="312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96" name="TextBox 148"/>
          <p:cNvSpPr/>
          <p:nvPr/>
        </p:nvSpPr>
        <p:spPr>
          <a:xfrm>
            <a:off x="505800" y="398160"/>
            <a:ext cx="4544280" cy="83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Скругленный прямоугольник 99"/>
          <p:cNvSpPr/>
          <p:nvPr/>
        </p:nvSpPr>
        <p:spPr>
          <a:xfrm>
            <a:off x="5373720" y="1442880"/>
            <a:ext cx="3258360" cy="32608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8" name="Прямоугольник со скругленными углами 98"/>
          <p:cNvSpPr/>
          <p:nvPr/>
        </p:nvSpPr>
        <p:spPr>
          <a:xfrm>
            <a:off x="4883040" y="1627560"/>
            <a:ext cx="3560400" cy="289296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99" name="Прямая соединительная линия 149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0" name="Прямая соединительная линия 150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1" name="Прямая соединительная линия 151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602" name="Рисунок 53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7280" cy="235440"/>
          </a:xfrm>
          <a:prstGeom prst="rect">
            <a:avLst/>
          </a:prstGeom>
          <a:ln w="0">
            <a:noFill/>
          </a:ln>
        </p:spPr>
      </p:pic>
      <p:sp>
        <p:nvSpPr>
          <p:cNvPr id="603" name="TextBox 149"/>
          <p:cNvSpPr/>
          <p:nvPr/>
        </p:nvSpPr>
        <p:spPr>
          <a:xfrm>
            <a:off x="509400" y="1240200"/>
            <a:ext cx="4056840" cy="312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04" name="TextBox 150"/>
          <p:cNvSpPr/>
          <p:nvPr/>
        </p:nvSpPr>
        <p:spPr>
          <a:xfrm>
            <a:off x="505800" y="398160"/>
            <a:ext cx="8126640" cy="83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TextBox 151"/>
          <p:cNvSpPr/>
          <p:nvPr/>
        </p:nvSpPr>
        <p:spPr>
          <a:xfrm>
            <a:off x="505800" y="2505960"/>
            <a:ext cx="8126640" cy="76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606" name="Скругленный прямоугольник 100"/>
          <p:cNvSpPr/>
          <p:nvPr/>
        </p:nvSpPr>
        <p:spPr>
          <a:xfrm>
            <a:off x="5178600" y="214920"/>
            <a:ext cx="2970000" cy="20350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7" name="Прямая соединительная линия 152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8" name="Скругленный прямоугольник 101"/>
          <p:cNvSpPr/>
          <p:nvPr/>
        </p:nvSpPr>
        <p:spPr>
          <a:xfrm>
            <a:off x="585000" y="213480"/>
            <a:ext cx="2970000" cy="20350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609" name="Рисунок 54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7040" cy="226800"/>
          </a:xfrm>
          <a:prstGeom prst="rect">
            <a:avLst/>
          </a:prstGeom>
          <a:ln w="0">
            <a:noFill/>
          </a:ln>
        </p:spPr>
      </p:pic>
      <p:sp>
        <p:nvSpPr>
          <p:cNvPr id="610" name="TextBox 152"/>
          <p:cNvSpPr/>
          <p:nvPr/>
        </p:nvSpPr>
        <p:spPr>
          <a:xfrm>
            <a:off x="503640" y="3375360"/>
            <a:ext cx="8128440" cy="146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11" name="Прямоугольник со скругленными углами 99"/>
          <p:cNvSpPr/>
          <p:nvPr/>
        </p:nvSpPr>
        <p:spPr>
          <a:xfrm>
            <a:off x="722520" y="329040"/>
            <a:ext cx="3213000" cy="17956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12" name="Прямоугольник со скругленными углами 100"/>
          <p:cNvSpPr/>
          <p:nvPr/>
        </p:nvSpPr>
        <p:spPr>
          <a:xfrm>
            <a:off x="5330880" y="329040"/>
            <a:ext cx="3213000" cy="17956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Скругленный прямоугольник 102"/>
          <p:cNvSpPr/>
          <p:nvPr/>
        </p:nvSpPr>
        <p:spPr>
          <a:xfrm>
            <a:off x="5451840" y="360"/>
            <a:ext cx="3258720" cy="514188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4" name="Прямая соединительная линия 153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5" name="Прямая соединительная линия 154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6" name="Прямоугольник со скругленными углами 101"/>
          <p:cNvSpPr/>
          <p:nvPr/>
        </p:nvSpPr>
        <p:spPr>
          <a:xfrm>
            <a:off x="5568840" y="0"/>
            <a:ext cx="3898800" cy="51422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17" name="TextBox 153"/>
          <p:cNvSpPr/>
          <p:nvPr/>
        </p:nvSpPr>
        <p:spPr>
          <a:xfrm>
            <a:off x="509400" y="1240200"/>
            <a:ext cx="4544640" cy="312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18" name="TextBox 154"/>
          <p:cNvSpPr/>
          <p:nvPr/>
        </p:nvSpPr>
        <p:spPr>
          <a:xfrm>
            <a:off x="505800" y="398160"/>
            <a:ext cx="4544280" cy="83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Скругленный прямоугольник 6"/>
          <p:cNvSpPr/>
          <p:nvPr/>
        </p:nvSpPr>
        <p:spPr>
          <a:xfrm>
            <a:off x="5373720" y="1442880"/>
            <a:ext cx="3258360" cy="32608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" name="Прямоугольник со скругленными углами 6"/>
          <p:cNvSpPr/>
          <p:nvPr/>
        </p:nvSpPr>
        <p:spPr>
          <a:xfrm>
            <a:off x="4883040" y="1627560"/>
            <a:ext cx="3560400" cy="289296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3" name="Прямая соединительная линия 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" name="Прямая соединительная линия 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" name="Прямая соединительная линия 9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96" name="Рисунок 3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7280" cy="235440"/>
          </a:xfrm>
          <a:prstGeom prst="rect">
            <a:avLst/>
          </a:prstGeom>
          <a:ln w="0">
            <a:noFill/>
          </a:ln>
        </p:spPr>
      </p:pic>
      <p:sp>
        <p:nvSpPr>
          <p:cNvPr id="97" name="TextBox 8"/>
          <p:cNvSpPr/>
          <p:nvPr/>
        </p:nvSpPr>
        <p:spPr>
          <a:xfrm>
            <a:off x="509400" y="1240200"/>
            <a:ext cx="4056840" cy="312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98" name="TextBox 11"/>
          <p:cNvSpPr/>
          <p:nvPr/>
        </p:nvSpPr>
        <p:spPr>
          <a:xfrm>
            <a:off x="505800" y="398160"/>
            <a:ext cx="8126640" cy="83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Скругленный прямоугольник 103"/>
          <p:cNvSpPr/>
          <p:nvPr/>
        </p:nvSpPr>
        <p:spPr>
          <a:xfrm>
            <a:off x="5373720" y="1442880"/>
            <a:ext cx="3258360" cy="32608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0" name="Прямоугольник со скругленными углами 102"/>
          <p:cNvSpPr/>
          <p:nvPr/>
        </p:nvSpPr>
        <p:spPr>
          <a:xfrm>
            <a:off x="4883040" y="1627560"/>
            <a:ext cx="3560400" cy="289296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21" name="Прямая соединительная линия 155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2" name="Прямая соединительная линия 156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3" name="Прямая соединительная линия 157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624" name="Рисунок 55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7280" cy="235440"/>
          </a:xfrm>
          <a:prstGeom prst="rect">
            <a:avLst/>
          </a:prstGeom>
          <a:ln w="0">
            <a:noFill/>
          </a:ln>
        </p:spPr>
      </p:pic>
      <p:sp>
        <p:nvSpPr>
          <p:cNvPr id="625" name="TextBox 155"/>
          <p:cNvSpPr/>
          <p:nvPr/>
        </p:nvSpPr>
        <p:spPr>
          <a:xfrm>
            <a:off x="509400" y="1240200"/>
            <a:ext cx="4056840" cy="312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26" name="TextBox 156"/>
          <p:cNvSpPr/>
          <p:nvPr/>
        </p:nvSpPr>
        <p:spPr>
          <a:xfrm>
            <a:off x="505800" y="398160"/>
            <a:ext cx="8126640" cy="83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TextBox 157"/>
          <p:cNvSpPr/>
          <p:nvPr/>
        </p:nvSpPr>
        <p:spPr>
          <a:xfrm>
            <a:off x="505800" y="2505960"/>
            <a:ext cx="8126640" cy="76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628" name="Скругленный прямоугольник 104"/>
          <p:cNvSpPr/>
          <p:nvPr/>
        </p:nvSpPr>
        <p:spPr>
          <a:xfrm>
            <a:off x="5178600" y="214920"/>
            <a:ext cx="2970000" cy="20350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9" name="Прямая соединительная линия 158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0" name="Скругленный прямоугольник 105"/>
          <p:cNvSpPr/>
          <p:nvPr/>
        </p:nvSpPr>
        <p:spPr>
          <a:xfrm>
            <a:off x="585000" y="213480"/>
            <a:ext cx="2970000" cy="20350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631" name="Рисунок 56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7040" cy="226800"/>
          </a:xfrm>
          <a:prstGeom prst="rect">
            <a:avLst/>
          </a:prstGeom>
          <a:ln w="0">
            <a:noFill/>
          </a:ln>
        </p:spPr>
      </p:pic>
      <p:sp>
        <p:nvSpPr>
          <p:cNvPr id="632" name="TextBox 158"/>
          <p:cNvSpPr/>
          <p:nvPr/>
        </p:nvSpPr>
        <p:spPr>
          <a:xfrm>
            <a:off x="503640" y="3375360"/>
            <a:ext cx="8128440" cy="146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33" name="Прямоугольник со скругленными углами 103"/>
          <p:cNvSpPr/>
          <p:nvPr/>
        </p:nvSpPr>
        <p:spPr>
          <a:xfrm>
            <a:off x="722520" y="329040"/>
            <a:ext cx="3213000" cy="17956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34" name="Прямоугольник со скругленными углами 104"/>
          <p:cNvSpPr/>
          <p:nvPr/>
        </p:nvSpPr>
        <p:spPr>
          <a:xfrm>
            <a:off x="5330880" y="329040"/>
            <a:ext cx="3213000" cy="17956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Скругленный прямоугольник 106"/>
          <p:cNvSpPr/>
          <p:nvPr/>
        </p:nvSpPr>
        <p:spPr>
          <a:xfrm>
            <a:off x="5451840" y="360"/>
            <a:ext cx="3258720" cy="514188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6" name="Прямая соединительная линия 159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7" name="Прямая соединительная линия 160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8" name="Прямоугольник со скругленными углами 105"/>
          <p:cNvSpPr/>
          <p:nvPr/>
        </p:nvSpPr>
        <p:spPr>
          <a:xfrm>
            <a:off x="5568840" y="0"/>
            <a:ext cx="3898800" cy="51422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39" name="TextBox 159"/>
          <p:cNvSpPr/>
          <p:nvPr/>
        </p:nvSpPr>
        <p:spPr>
          <a:xfrm>
            <a:off x="509400" y="1240200"/>
            <a:ext cx="4544640" cy="312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40" name="TextBox 160"/>
          <p:cNvSpPr/>
          <p:nvPr/>
        </p:nvSpPr>
        <p:spPr>
          <a:xfrm>
            <a:off x="505800" y="398160"/>
            <a:ext cx="4544280" cy="83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Скругленный прямоугольник 107"/>
          <p:cNvSpPr/>
          <p:nvPr/>
        </p:nvSpPr>
        <p:spPr>
          <a:xfrm>
            <a:off x="5373720" y="1442880"/>
            <a:ext cx="3258360" cy="32608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2" name="Прямоугольник со скругленными углами 106"/>
          <p:cNvSpPr/>
          <p:nvPr/>
        </p:nvSpPr>
        <p:spPr>
          <a:xfrm>
            <a:off x="4883040" y="1627560"/>
            <a:ext cx="3560400" cy="289296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43" name="Прямая соединительная линия 161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4" name="Прямая соединительная линия 162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5" name="Прямая соединительная линия 163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646" name="Рисунок 57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7280" cy="235440"/>
          </a:xfrm>
          <a:prstGeom prst="rect">
            <a:avLst/>
          </a:prstGeom>
          <a:ln w="0">
            <a:noFill/>
          </a:ln>
        </p:spPr>
      </p:pic>
      <p:sp>
        <p:nvSpPr>
          <p:cNvPr id="647" name="TextBox 161"/>
          <p:cNvSpPr/>
          <p:nvPr/>
        </p:nvSpPr>
        <p:spPr>
          <a:xfrm>
            <a:off x="509400" y="1240200"/>
            <a:ext cx="4056840" cy="312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48" name="TextBox 162"/>
          <p:cNvSpPr/>
          <p:nvPr/>
        </p:nvSpPr>
        <p:spPr>
          <a:xfrm>
            <a:off x="505800" y="398160"/>
            <a:ext cx="8126640" cy="83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TextBox 163"/>
          <p:cNvSpPr/>
          <p:nvPr/>
        </p:nvSpPr>
        <p:spPr>
          <a:xfrm>
            <a:off x="505800" y="2505960"/>
            <a:ext cx="8126640" cy="76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650" name="Скругленный прямоугольник 108"/>
          <p:cNvSpPr/>
          <p:nvPr/>
        </p:nvSpPr>
        <p:spPr>
          <a:xfrm>
            <a:off x="5178600" y="214920"/>
            <a:ext cx="2970000" cy="20350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1" name="Прямая соединительная линия 164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2" name="Скругленный прямоугольник 109"/>
          <p:cNvSpPr/>
          <p:nvPr/>
        </p:nvSpPr>
        <p:spPr>
          <a:xfrm>
            <a:off x="585000" y="213480"/>
            <a:ext cx="2970000" cy="20350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653" name="Рисунок 58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7040" cy="226800"/>
          </a:xfrm>
          <a:prstGeom prst="rect">
            <a:avLst/>
          </a:prstGeom>
          <a:ln w="0">
            <a:noFill/>
          </a:ln>
        </p:spPr>
      </p:pic>
      <p:sp>
        <p:nvSpPr>
          <p:cNvPr id="654" name="TextBox 164"/>
          <p:cNvSpPr/>
          <p:nvPr/>
        </p:nvSpPr>
        <p:spPr>
          <a:xfrm>
            <a:off x="503640" y="3375360"/>
            <a:ext cx="8128440" cy="146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55" name="Прямоугольник со скругленными углами 107"/>
          <p:cNvSpPr/>
          <p:nvPr/>
        </p:nvSpPr>
        <p:spPr>
          <a:xfrm>
            <a:off x="722520" y="329040"/>
            <a:ext cx="3213000" cy="17956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56" name="Прямоугольник со скругленными углами 108"/>
          <p:cNvSpPr/>
          <p:nvPr/>
        </p:nvSpPr>
        <p:spPr>
          <a:xfrm>
            <a:off x="5330880" y="329040"/>
            <a:ext cx="3213000" cy="17956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Скругленный прямоугольник 110"/>
          <p:cNvSpPr/>
          <p:nvPr/>
        </p:nvSpPr>
        <p:spPr>
          <a:xfrm>
            <a:off x="5451840" y="360"/>
            <a:ext cx="3258720" cy="514188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8" name="Прямая соединительная линия 165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9" name="Прямая соединительная линия 166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60" name="Прямоугольник со скругленными углами 109"/>
          <p:cNvSpPr/>
          <p:nvPr/>
        </p:nvSpPr>
        <p:spPr>
          <a:xfrm>
            <a:off x="5568840" y="0"/>
            <a:ext cx="3898800" cy="51422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61" name="TextBox 165"/>
          <p:cNvSpPr/>
          <p:nvPr/>
        </p:nvSpPr>
        <p:spPr>
          <a:xfrm>
            <a:off x="509400" y="1240200"/>
            <a:ext cx="4544640" cy="312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62" name="TextBox 166"/>
          <p:cNvSpPr/>
          <p:nvPr/>
        </p:nvSpPr>
        <p:spPr>
          <a:xfrm>
            <a:off x="505800" y="398160"/>
            <a:ext cx="4544280" cy="83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Скругленный прямоугольник 111"/>
          <p:cNvSpPr/>
          <p:nvPr/>
        </p:nvSpPr>
        <p:spPr>
          <a:xfrm>
            <a:off x="5373720" y="1442880"/>
            <a:ext cx="3258360" cy="32608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64" name="Прямоугольник со скругленными углами 110"/>
          <p:cNvSpPr/>
          <p:nvPr/>
        </p:nvSpPr>
        <p:spPr>
          <a:xfrm>
            <a:off x="4883040" y="1627560"/>
            <a:ext cx="3560400" cy="289296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65" name="Прямая соединительная линия 16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66" name="Прямая соединительная линия 16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67" name="Прямая соединительная линия 169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668" name="Рисунок 59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7280" cy="235440"/>
          </a:xfrm>
          <a:prstGeom prst="rect">
            <a:avLst/>
          </a:prstGeom>
          <a:ln w="0">
            <a:noFill/>
          </a:ln>
        </p:spPr>
      </p:pic>
      <p:sp>
        <p:nvSpPr>
          <p:cNvPr id="669" name="TextBox 167"/>
          <p:cNvSpPr/>
          <p:nvPr/>
        </p:nvSpPr>
        <p:spPr>
          <a:xfrm>
            <a:off x="509400" y="1240200"/>
            <a:ext cx="4056840" cy="312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70" name="TextBox 168"/>
          <p:cNvSpPr/>
          <p:nvPr/>
        </p:nvSpPr>
        <p:spPr>
          <a:xfrm>
            <a:off x="505800" y="398160"/>
            <a:ext cx="8126640" cy="83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TextBox 169"/>
          <p:cNvSpPr/>
          <p:nvPr/>
        </p:nvSpPr>
        <p:spPr>
          <a:xfrm>
            <a:off x="505800" y="2505960"/>
            <a:ext cx="8126640" cy="76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672" name="Скругленный прямоугольник 112"/>
          <p:cNvSpPr/>
          <p:nvPr/>
        </p:nvSpPr>
        <p:spPr>
          <a:xfrm>
            <a:off x="5178600" y="214920"/>
            <a:ext cx="2970000" cy="20350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73" name="Прямая соединительная линия 170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74" name="Скругленный прямоугольник 113"/>
          <p:cNvSpPr/>
          <p:nvPr/>
        </p:nvSpPr>
        <p:spPr>
          <a:xfrm>
            <a:off x="585000" y="213480"/>
            <a:ext cx="2970000" cy="20350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675" name="Рисунок 60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7040" cy="226800"/>
          </a:xfrm>
          <a:prstGeom prst="rect">
            <a:avLst/>
          </a:prstGeom>
          <a:ln w="0">
            <a:noFill/>
          </a:ln>
        </p:spPr>
      </p:pic>
      <p:sp>
        <p:nvSpPr>
          <p:cNvPr id="676" name="TextBox 170"/>
          <p:cNvSpPr/>
          <p:nvPr/>
        </p:nvSpPr>
        <p:spPr>
          <a:xfrm>
            <a:off x="503640" y="3375360"/>
            <a:ext cx="8128440" cy="146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77" name="Прямоугольник со скругленными углами 111"/>
          <p:cNvSpPr/>
          <p:nvPr/>
        </p:nvSpPr>
        <p:spPr>
          <a:xfrm>
            <a:off x="722520" y="329040"/>
            <a:ext cx="3213000" cy="17956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78" name="Прямоугольник со скругленными углами 112"/>
          <p:cNvSpPr/>
          <p:nvPr/>
        </p:nvSpPr>
        <p:spPr>
          <a:xfrm>
            <a:off x="5330880" y="329040"/>
            <a:ext cx="3213000" cy="17956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Скругленный прямоугольник 114"/>
          <p:cNvSpPr/>
          <p:nvPr/>
        </p:nvSpPr>
        <p:spPr>
          <a:xfrm>
            <a:off x="5451840" y="360"/>
            <a:ext cx="3258720" cy="514188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0" name="Прямая соединительная линия 171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1" name="Прямая соединительная линия 172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2" name="Прямоугольник со скругленными углами 113"/>
          <p:cNvSpPr/>
          <p:nvPr/>
        </p:nvSpPr>
        <p:spPr>
          <a:xfrm>
            <a:off x="5568840" y="0"/>
            <a:ext cx="3898800" cy="51422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83" name="TextBox 171"/>
          <p:cNvSpPr/>
          <p:nvPr/>
        </p:nvSpPr>
        <p:spPr>
          <a:xfrm>
            <a:off x="509400" y="1240200"/>
            <a:ext cx="4544640" cy="312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84" name="TextBox 172"/>
          <p:cNvSpPr/>
          <p:nvPr/>
        </p:nvSpPr>
        <p:spPr>
          <a:xfrm>
            <a:off x="505800" y="398160"/>
            <a:ext cx="4544280" cy="83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Скругленный прямоугольник 115"/>
          <p:cNvSpPr/>
          <p:nvPr/>
        </p:nvSpPr>
        <p:spPr>
          <a:xfrm>
            <a:off x="5373720" y="1442880"/>
            <a:ext cx="3258360" cy="32608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6" name="Прямоугольник со скругленными углами 114"/>
          <p:cNvSpPr/>
          <p:nvPr/>
        </p:nvSpPr>
        <p:spPr>
          <a:xfrm>
            <a:off x="4883040" y="1627560"/>
            <a:ext cx="3560400" cy="289296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87" name="Прямая соединительная линия 173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8" name="Прямая соединительная линия 174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9" name="Прямая соединительная линия 175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690" name="Рисунок 61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7280" cy="235440"/>
          </a:xfrm>
          <a:prstGeom prst="rect">
            <a:avLst/>
          </a:prstGeom>
          <a:ln w="0">
            <a:noFill/>
          </a:ln>
        </p:spPr>
      </p:pic>
      <p:sp>
        <p:nvSpPr>
          <p:cNvPr id="691" name="TextBox 173"/>
          <p:cNvSpPr/>
          <p:nvPr/>
        </p:nvSpPr>
        <p:spPr>
          <a:xfrm>
            <a:off x="509400" y="1240200"/>
            <a:ext cx="4056840" cy="312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92" name="TextBox 174"/>
          <p:cNvSpPr/>
          <p:nvPr/>
        </p:nvSpPr>
        <p:spPr>
          <a:xfrm>
            <a:off x="505800" y="398160"/>
            <a:ext cx="8126640" cy="83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Box 12"/>
          <p:cNvSpPr/>
          <p:nvPr/>
        </p:nvSpPr>
        <p:spPr>
          <a:xfrm>
            <a:off x="505800" y="2505960"/>
            <a:ext cx="8126640" cy="76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100" name="Скругленный прямоугольник 7"/>
          <p:cNvSpPr/>
          <p:nvPr/>
        </p:nvSpPr>
        <p:spPr>
          <a:xfrm>
            <a:off x="5178600" y="214920"/>
            <a:ext cx="2970000" cy="20350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Прямая соединительная линия 11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" name="Скругленный прямоугольник 8"/>
          <p:cNvSpPr/>
          <p:nvPr/>
        </p:nvSpPr>
        <p:spPr>
          <a:xfrm>
            <a:off x="585000" y="213480"/>
            <a:ext cx="2970000" cy="20350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03" name="Рисунок 4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7040" cy="226800"/>
          </a:xfrm>
          <a:prstGeom prst="rect">
            <a:avLst/>
          </a:prstGeom>
          <a:ln w="0">
            <a:noFill/>
          </a:ln>
        </p:spPr>
      </p:pic>
      <p:sp>
        <p:nvSpPr>
          <p:cNvPr id="104" name="TextBox 13"/>
          <p:cNvSpPr/>
          <p:nvPr/>
        </p:nvSpPr>
        <p:spPr>
          <a:xfrm>
            <a:off x="503640" y="3375360"/>
            <a:ext cx="8128440" cy="146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05" name="Прямоугольник со скругленными углами 7"/>
          <p:cNvSpPr/>
          <p:nvPr/>
        </p:nvSpPr>
        <p:spPr>
          <a:xfrm>
            <a:off x="722520" y="329040"/>
            <a:ext cx="3213000" cy="17956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6" name="Прямоугольник со скругленными углами 8"/>
          <p:cNvSpPr/>
          <p:nvPr/>
        </p:nvSpPr>
        <p:spPr>
          <a:xfrm>
            <a:off x="5330880" y="329040"/>
            <a:ext cx="3213000" cy="17956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TextBox 175"/>
          <p:cNvSpPr/>
          <p:nvPr/>
        </p:nvSpPr>
        <p:spPr>
          <a:xfrm>
            <a:off x="505800" y="2505960"/>
            <a:ext cx="8126640" cy="76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694" name="Скругленный прямоугольник 116"/>
          <p:cNvSpPr/>
          <p:nvPr/>
        </p:nvSpPr>
        <p:spPr>
          <a:xfrm>
            <a:off x="5178600" y="214920"/>
            <a:ext cx="2970000" cy="20350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5" name="Прямая соединительная линия 176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6" name="Скругленный прямоугольник 117"/>
          <p:cNvSpPr/>
          <p:nvPr/>
        </p:nvSpPr>
        <p:spPr>
          <a:xfrm>
            <a:off x="585000" y="213480"/>
            <a:ext cx="2970000" cy="20350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697" name="Рисунок 62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7040" cy="226800"/>
          </a:xfrm>
          <a:prstGeom prst="rect">
            <a:avLst/>
          </a:prstGeom>
          <a:ln w="0">
            <a:noFill/>
          </a:ln>
        </p:spPr>
      </p:pic>
      <p:sp>
        <p:nvSpPr>
          <p:cNvPr id="698" name="TextBox 176"/>
          <p:cNvSpPr/>
          <p:nvPr/>
        </p:nvSpPr>
        <p:spPr>
          <a:xfrm>
            <a:off x="503640" y="3375360"/>
            <a:ext cx="8128440" cy="146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99" name="Прямоугольник со скругленными углами 115"/>
          <p:cNvSpPr/>
          <p:nvPr/>
        </p:nvSpPr>
        <p:spPr>
          <a:xfrm>
            <a:off x="722520" y="329040"/>
            <a:ext cx="3213000" cy="17956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00" name="Прямоугольник со скругленными углами 116"/>
          <p:cNvSpPr/>
          <p:nvPr/>
        </p:nvSpPr>
        <p:spPr>
          <a:xfrm>
            <a:off x="5330880" y="329040"/>
            <a:ext cx="3213000" cy="17956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Скругленный прямоугольник 118"/>
          <p:cNvSpPr/>
          <p:nvPr/>
        </p:nvSpPr>
        <p:spPr>
          <a:xfrm>
            <a:off x="5451840" y="360"/>
            <a:ext cx="3258720" cy="514188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02" name="Прямая соединительная линия 17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03" name="Прямая соединительная линия 17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04" name="Прямоугольник со скругленными углами 117"/>
          <p:cNvSpPr/>
          <p:nvPr/>
        </p:nvSpPr>
        <p:spPr>
          <a:xfrm>
            <a:off x="5568840" y="0"/>
            <a:ext cx="3898800" cy="51422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05" name="TextBox 177"/>
          <p:cNvSpPr/>
          <p:nvPr/>
        </p:nvSpPr>
        <p:spPr>
          <a:xfrm>
            <a:off x="509400" y="1240200"/>
            <a:ext cx="4544640" cy="312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706" name="TextBox 178"/>
          <p:cNvSpPr/>
          <p:nvPr/>
        </p:nvSpPr>
        <p:spPr>
          <a:xfrm>
            <a:off x="505800" y="398160"/>
            <a:ext cx="4544280" cy="83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Скругленный прямоугольник 119"/>
          <p:cNvSpPr/>
          <p:nvPr/>
        </p:nvSpPr>
        <p:spPr>
          <a:xfrm>
            <a:off x="5373720" y="1442880"/>
            <a:ext cx="3258360" cy="32608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08" name="Прямоугольник со скругленными углами 118"/>
          <p:cNvSpPr/>
          <p:nvPr/>
        </p:nvSpPr>
        <p:spPr>
          <a:xfrm>
            <a:off x="4883040" y="1627560"/>
            <a:ext cx="3560400" cy="289296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09" name="Прямая соединительная линия 179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10" name="Прямая соединительная линия 180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11" name="Прямая соединительная линия 181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712" name="Рисунок 63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7280" cy="235440"/>
          </a:xfrm>
          <a:prstGeom prst="rect">
            <a:avLst/>
          </a:prstGeom>
          <a:ln w="0">
            <a:noFill/>
          </a:ln>
        </p:spPr>
      </p:pic>
      <p:sp>
        <p:nvSpPr>
          <p:cNvPr id="713" name="TextBox 179"/>
          <p:cNvSpPr/>
          <p:nvPr/>
        </p:nvSpPr>
        <p:spPr>
          <a:xfrm>
            <a:off x="509400" y="1240200"/>
            <a:ext cx="4056840" cy="312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714" name="TextBox 180"/>
          <p:cNvSpPr/>
          <p:nvPr/>
        </p:nvSpPr>
        <p:spPr>
          <a:xfrm>
            <a:off x="505800" y="398160"/>
            <a:ext cx="8126640" cy="83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TextBox 181"/>
          <p:cNvSpPr/>
          <p:nvPr/>
        </p:nvSpPr>
        <p:spPr>
          <a:xfrm>
            <a:off x="505800" y="2505960"/>
            <a:ext cx="8126640" cy="76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716" name="Скругленный прямоугольник 120"/>
          <p:cNvSpPr/>
          <p:nvPr/>
        </p:nvSpPr>
        <p:spPr>
          <a:xfrm>
            <a:off x="5178600" y="214920"/>
            <a:ext cx="2970000" cy="20350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17" name="Прямая соединительная линия 182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18" name="Скругленный прямоугольник 121"/>
          <p:cNvSpPr/>
          <p:nvPr/>
        </p:nvSpPr>
        <p:spPr>
          <a:xfrm>
            <a:off x="585000" y="213480"/>
            <a:ext cx="2970000" cy="20350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719" name="Рисунок 64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7040" cy="226800"/>
          </a:xfrm>
          <a:prstGeom prst="rect">
            <a:avLst/>
          </a:prstGeom>
          <a:ln w="0">
            <a:noFill/>
          </a:ln>
        </p:spPr>
      </p:pic>
      <p:sp>
        <p:nvSpPr>
          <p:cNvPr id="720" name="TextBox 182"/>
          <p:cNvSpPr/>
          <p:nvPr/>
        </p:nvSpPr>
        <p:spPr>
          <a:xfrm>
            <a:off x="503640" y="3375360"/>
            <a:ext cx="8128440" cy="146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721" name="Прямоугольник со скругленными углами 119"/>
          <p:cNvSpPr/>
          <p:nvPr/>
        </p:nvSpPr>
        <p:spPr>
          <a:xfrm>
            <a:off x="722520" y="329040"/>
            <a:ext cx="3213000" cy="17956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22" name="Прямоугольник со скругленными углами 120"/>
          <p:cNvSpPr/>
          <p:nvPr/>
        </p:nvSpPr>
        <p:spPr>
          <a:xfrm>
            <a:off x="5330880" y="329040"/>
            <a:ext cx="3213000" cy="17956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Скругленный прямоугольник 122"/>
          <p:cNvSpPr/>
          <p:nvPr/>
        </p:nvSpPr>
        <p:spPr>
          <a:xfrm>
            <a:off x="5451840" y="360"/>
            <a:ext cx="3258720" cy="514188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4" name="Прямая соединительная линия 183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5" name="Прямая соединительная линия 184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6" name="Прямоугольник со скругленными углами 121"/>
          <p:cNvSpPr/>
          <p:nvPr/>
        </p:nvSpPr>
        <p:spPr>
          <a:xfrm>
            <a:off x="5568840" y="0"/>
            <a:ext cx="3898800" cy="51422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27" name="TextBox 183"/>
          <p:cNvSpPr/>
          <p:nvPr/>
        </p:nvSpPr>
        <p:spPr>
          <a:xfrm>
            <a:off x="509400" y="1240200"/>
            <a:ext cx="4544640" cy="312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728" name="TextBox 184"/>
          <p:cNvSpPr/>
          <p:nvPr/>
        </p:nvSpPr>
        <p:spPr>
          <a:xfrm>
            <a:off x="505800" y="398160"/>
            <a:ext cx="4544280" cy="83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Скругленный прямоугольник 123"/>
          <p:cNvSpPr/>
          <p:nvPr/>
        </p:nvSpPr>
        <p:spPr>
          <a:xfrm>
            <a:off x="5373720" y="1442880"/>
            <a:ext cx="3258360" cy="32608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30" name="Прямоугольник со скругленными углами 122"/>
          <p:cNvSpPr/>
          <p:nvPr/>
        </p:nvSpPr>
        <p:spPr>
          <a:xfrm>
            <a:off x="4883040" y="1627560"/>
            <a:ext cx="3560400" cy="289296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31" name="Прямая соединительная линия 185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32" name="Прямая соединительная линия 186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33" name="Прямая соединительная линия 187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734" name="Рисунок 65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7280" cy="235440"/>
          </a:xfrm>
          <a:prstGeom prst="rect">
            <a:avLst/>
          </a:prstGeom>
          <a:ln w="0">
            <a:noFill/>
          </a:ln>
        </p:spPr>
      </p:pic>
      <p:sp>
        <p:nvSpPr>
          <p:cNvPr id="735" name="TextBox 185"/>
          <p:cNvSpPr/>
          <p:nvPr/>
        </p:nvSpPr>
        <p:spPr>
          <a:xfrm>
            <a:off x="509400" y="1240200"/>
            <a:ext cx="4056840" cy="312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736" name="TextBox 186"/>
          <p:cNvSpPr/>
          <p:nvPr/>
        </p:nvSpPr>
        <p:spPr>
          <a:xfrm>
            <a:off x="505800" y="398160"/>
            <a:ext cx="8126640" cy="83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TextBox 187"/>
          <p:cNvSpPr/>
          <p:nvPr/>
        </p:nvSpPr>
        <p:spPr>
          <a:xfrm>
            <a:off x="505800" y="2505960"/>
            <a:ext cx="8126640" cy="76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738" name="Скругленный прямоугольник 124"/>
          <p:cNvSpPr/>
          <p:nvPr/>
        </p:nvSpPr>
        <p:spPr>
          <a:xfrm>
            <a:off x="5178600" y="214920"/>
            <a:ext cx="2970000" cy="20350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39" name="Прямая соединительная линия 188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40" name="Скругленный прямоугольник 125"/>
          <p:cNvSpPr/>
          <p:nvPr/>
        </p:nvSpPr>
        <p:spPr>
          <a:xfrm>
            <a:off x="585000" y="213480"/>
            <a:ext cx="2970000" cy="20350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741" name="Рисунок 66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7040" cy="226800"/>
          </a:xfrm>
          <a:prstGeom prst="rect">
            <a:avLst/>
          </a:prstGeom>
          <a:ln w="0">
            <a:noFill/>
          </a:ln>
        </p:spPr>
      </p:pic>
      <p:sp>
        <p:nvSpPr>
          <p:cNvPr id="742" name="TextBox 188"/>
          <p:cNvSpPr/>
          <p:nvPr/>
        </p:nvSpPr>
        <p:spPr>
          <a:xfrm>
            <a:off x="503640" y="3375360"/>
            <a:ext cx="8128440" cy="146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743" name="Прямоугольник со скругленными углами 123"/>
          <p:cNvSpPr/>
          <p:nvPr/>
        </p:nvSpPr>
        <p:spPr>
          <a:xfrm>
            <a:off x="722520" y="329040"/>
            <a:ext cx="3213000" cy="17956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44" name="Прямоугольник со скругленными углами 124"/>
          <p:cNvSpPr/>
          <p:nvPr/>
        </p:nvSpPr>
        <p:spPr>
          <a:xfrm>
            <a:off x="5330880" y="329040"/>
            <a:ext cx="3213000" cy="17956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Скругленный прямоугольник 126"/>
          <p:cNvSpPr/>
          <p:nvPr/>
        </p:nvSpPr>
        <p:spPr>
          <a:xfrm>
            <a:off x="5451840" y="360"/>
            <a:ext cx="3258720" cy="514188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46" name="Прямая соединительная линия 189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47" name="Прямая соединительная линия 190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48" name="Прямоугольник со скругленными углами 125"/>
          <p:cNvSpPr/>
          <p:nvPr/>
        </p:nvSpPr>
        <p:spPr>
          <a:xfrm>
            <a:off x="5568840" y="0"/>
            <a:ext cx="3898800" cy="51422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49" name="TextBox 189"/>
          <p:cNvSpPr/>
          <p:nvPr/>
        </p:nvSpPr>
        <p:spPr>
          <a:xfrm>
            <a:off x="509400" y="1240200"/>
            <a:ext cx="4544640" cy="312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750" name="TextBox 190"/>
          <p:cNvSpPr/>
          <p:nvPr/>
        </p:nvSpPr>
        <p:spPr>
          <a:xfrm>
            <a:off x="505800" y="398160"/>
            <a:ext cx="4544280" cy="83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898;g89d9307d70_13_164"/>
          <p:cNvSpPr/>
          <p:nvPr/>
        </p:nvSpPr>
        <p:spPr>
          <a:xfrm>
            <a:off x="361800" y="2197800"/>
            <a:ext cx="5861520" cy="740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400" spc="-1" strike="noStrike">
                <a:solidFill>
                  <a:srgbClr val="262626"/>
                </a:solidFill>
                <a:latin typeface="Arial Black"/>
                <a:ea typeface="Arial"/>
              </a:rPr>
              <a:t>TITLE</a:t>
            </a:r>
            <a:endParaRPr b="0" lang="en-US" sz="3400" spc="-1" strike="noStrike">
              <a:latin typeface="Arial"/>
            </a:endParaRPr>
          </a:p>
        </p:txBody>
      </p:sp>
      <p:pic>
        <p:nvPicPr>
          <p:cNvPr id="752" name="Рисунок 6" descr=""/>
          <p:cNvPicPr/>
          <p:nvPr/>
        </p:nvPicPr>
        <p:blipFill>
          <a:blip r:embed="rId1"/>
          <a:stretch/>
        </p:blipFill>
        <p:spPr>
          <a:xfrm>
            <a:off x="6228360" y="1438560"/>
            <a:ext cx="2261520" cy="2263320"/>
          </a:xfrm>
          <a:prstGeom prst="rect">
            <a:avLst/>
          </a:prstGeom>
          <a:ln w="0">
            <a:noFill/>
          </a:ln>
        </p:spPr>
      </p:pic>
      <p:sp>
        <p:nvSpPr>
          <p:cNvPr id="753" name="Прямая соединительная линия 10"/>
          <p:cNvSpPr/>
          <p:nvPr/>
        </p:nvSpPr>
        <p:spPr>
          <a:xfrm>
            <a:off x="8657280" y="2572920"/>
            <a:ext cx="581760" cy="104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754" name="Рисунок 8" descr=""/>
          <p:cNvPicPr/>
          <p:nvPr/>
        </p:nvPicPr>
        <p:blipFill>
          <a:blip r:embed="rId2"/>
          <a:stretch/>
        </p:blipFill>
        <p:spPr>
          <a:xfrm>
            <a:off x="0" y="275760"/>
            <a:ext cx="1437120" cy="408960"/>
          </a:xfrm>
          <a:prstGeom prst="rect">
            <a:avLst/>
          </a:prstGeom>
          <a:ln w="0">
            <a:noFill/>
          </a:ln>
        </p:spPr>
      </p:pic>
      <p:pic>
        <p:nvPicPr>
          <p:cNvPr id="755" name="Рисунок 7" descr=""/>
          <p:cNvPicPr/>
          <p:nvPr/>
        </p:nvPicPr>
        <p:blipFill>
          <a:blip r:embed="rId3"/>
          <a:srcRect l="0" t="30398" r="0" b="28998"/>
          <a:stretch/>
        </p:blipFill>
        <p:spPr>
          <a:xfrm>
            <a:off x="350280" y="3792600"/>
            <a:ext cx="1283760" cy="1128960"/>
          </a:xfrm>
          <a:prstGeom prst="rect">
            <a:avLst/>
          </a:prstGeom>
          <a:ln w="0">
            <a:noFill/>
          </a:ln>
        </p:spPr>
      </p:pic>
      <p:sp>
        <p:nvSpPr>
          <p:cNvPr id="756" name="Прямоугольник 7"/>
          <p:cNvSpPr/>
          <p:nvPr/>
        </p:nvSpPr>
        <p:spPr>
          <a:xfrm>
            <a:off x="1640880" y="4591440"/>
            <a:ext cx="2993760" cy="26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1650"/>
              </a:lnSpc>
              <a:buNone/>
            </a:pPr>
            <a:r>
              <a:rPr b="0" lang="ru-RU" sz="900" spc="-1" strike="noStrike">
                <a:solidFill>
                  <a:srgbClr val="595959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900" spc="-1" strike="noStrike">
                <a:solidFill>
                  <a:srgbClr val="595959"/>
                </a:solidFill>
                <a:latin typeface="Arial"/>
                <a:ea typeface="DejaVu Sans"/>
              </a:rPr>
              <a:t>Fibonacci</a:t>
            </a:r>
            <a:endParaRPr b="0" lang="en-US" sz="9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783</TotalTime>
  <Application>LibreOffice/7.3.7.2$Linux_X86_64 LibreOffice_project/30$Build-2</Application>
  <AppVersion>15.0000</AppVersion>
  <Words>20</Words>
  <Paragraphs>14</Paragraphs>
  <Company>SPecialiST RePack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2023-08-02T11:34:13Z</dcterms:created>
  <dc:creator>Учетная запись Майкрософт</dc:creator>
  <dc:description/>
  <dc:language>en-US</dc:language>
  <cp:lastModifiedBy/>
  <dcterms:modified xsi:type="dcterms:W3CDTF">2024-08-22T14:09:47Z</dcterms:modified>
  <cp:revision>125</cp:revision>
  <dc:subject/>
  <dc:title>Презентация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Произвольный</vt:lpwstr>
  </property>
  <property fmtid="{D5CDD505-2E9C-101B-9397-08002B2CF9AE}" pid="3" name="Slides">
    <vt:i4>5</vt:i4>
  </property>
</Properties>
</file>