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20.png" ContentType="image/png"/>
  <Override PartName="/ppt/media/image57.png" ContentType="image/png"/>
  <Override PartName="/ppt/media/image21.png" ContentType="image/png"/>
  <Override PartName="/ppt/media/image58.png" ContentType="image/png"/>
  <Override PartName="/ppt/media/image22.png" ContentType="image/png"/>
  <Override PartName="/ppt/media/image59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32.png" ContentType="image/png"/>
  <Override PartName="/ppt/media/image14.png" ContentType="image/png"/>
  <Override PartName="/ppt/media/image2.png" ContentType="image/png"/>
  <Override PartName="/ppt/media/image33.png" ContentType="image/png"/>
  <Override PartName="/ppt/media/image15.png" ContentType="image/png"/>
  <Override PartName="/ppt/media/image3.png" ContentType="image/png"/>
  <Override PartName="/ppt/media/image70.png" ContentType="image/png"/>
  <Override PartName="/ppt/media/image28.png" ContentType="image/png"/>
  <Override PartName="/ppt/media/image68.png" ContentType="image/png"/>
  <Override PartName="/ppt/media/image31.png" ContentType="image/png"/>
  <Override PartName="/ppt/media/image67.png" ContentType="image/png"/>
  <Override PartName="/ppt/media/image30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26.png" ContentType="image/png"/>
  <Override PartName="/ppt/media/image63.png" ContentType="image/png"/>
  <Override PartName="/ppt/media/image25.png" ContentType="image/png"/>
  <Override PartName="/ppt/media/image62.png" ContentType="image/png"/>
  <Override PartName="/ppt/media/image24.png" ContentType="image/png"/>
  <Override PartName="/ppt/media/image61.png" ContentType="image/png"/>
  <Override PartName="/ppt/media/image23.png" ContentType="image/png"/>
  <Override PartName="/ppt/media/image60.png" ContentType="image/png"/>
  <Override PartName="/ppt/media/image27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40.png" ContentType="image/png"/>
  <Override PartName="/ppt/media/image41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14.xml.rels" ContentType="application/vnd.openxmlformats-package.relationships+xml"/>
  <Override PartName="/ppt/slides/_rels/slide89.xml.rels" ContentType="application/vnd.openxmlformats-package.relationships+xml"/>
  <Override PartName="/ppt/slides/_rels/slide29.xml.rels" ContentType="application/vnd.openxmlformats-package.relationships+xml"/>
  <Override PartName="/ppt/slides/_rels/slide33.xml.rels" ContentType="application/vnd.openxmlformats-package.relationships+xml"/>
  <Override PartName="/ppt/slides/_rels/slide94.xml.rels" ContentType="application/vnd.openxmlformats-package.relationships+xml"/>
  <Override PartName="/ppt/slides/_rels/slide87.xml.rels" ContentType="application/vnd.openxmlformats-package.relationships+xml"/>
  <Override PartName="/ppt/slides/_rels/slide3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83.xml.rels" ContentType="application/vnd.openxmlformats-package.relationships+xml"/>
  <Override PartName="/ppt/slides/_rels/slide30.xml.rels" ContentType="application/vnd.openxmlformats-package.relationships+xml"/>
  <Override PartName="/ppt/slides/_rels/slide95.xml.rels" ContentType="application/vnd.openxmlformats-package.relationships+xml"/>
  <Override PartName="/ppt/slides/_rels/slide88.xml.rels" ContentType="application/vnd.openxmlformats-package.relationships+xml"/>
  <Override PartName="/ppt/slides/_rels/slide73.xml.rels" ContentType="application/vnd.openxmlformats-package.relationships+xml"/>
  <Override PartName="/ppt/slides/_rels/slide69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70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80.xml.rels" ContentType="application/vnd.openxmlformats-package.relationships+xml"/>
  <Override PartName="/ppt/slides/_rels/slide11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9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66.xml.rels" ContentType="application/vnd.openxmlformats-package.relationships+xml"/>
  <Override PartName="/ppt/slides/_rels/slide75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82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50.xml.rels" ContentType="application/vnd.openxmlformats-package.relationships+xml"/>
  <Override PartName="/ppt/slides/_rels/slide99.xml.rels" ContentType="application/vnd.openxmlformats-package.relationships+xml"/>
  <Override PartName="/ppt/slides/_rels/slide91.xml.rels" ContentType="application/vnd.openxmlformats-package.relationships+xml"/>
  <Override PartName="/ppt/slides/_rels/slide31.xml.rels" ContentType="application/vnd.openxmlformats-package.relationships+xml"/>
  <Override PartName="/ppt/slides/_rels/slide84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_rels/slide77.xml.rels" ContentType="application/vnd.openxmlformats-package.relationships+xml"/>
  <Override PartName="/ppt/slides/_rels/slide93.xml.rels" ContentType="application/vnd.openxmlformats-package.relationships+xml"/>
  <Override PartName="/ppt/slides/_rels/slide45.xml.rels" ContentType="application/vnd.openxmlformats-package.relationships+xml"/>
  <Override PartName="/ppt/slides/_rels/slide98.xml.rels" ContentType="application/vnd.openxmlformats-package.relationships+xml"/>
  <Override PartName="/ppt/slides/_rels/slide90.xml.rels" ContentType="application/vnd.openxmlformats-package.relationships+xml"/>
  <Override PartName="/ppt/slides/_rels/slide92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97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4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2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64.xml" ContentType="application/vnd.openxmlformats-officedocument.presentationml.slide+xml"/>
  <Override PartName="/ppt/slides/slide99.xml" ContentType="application/vnd.openxmlformats-officedocument.presentationml.slide+xml"/>
  <Override PartName="/ppt/slides/slide62.xml" ContentType="application/vnd.openxmlformats-officedocument.presentationml.slide+xml"/>
  <Override PartName="/ppt/slides/slide87.xml" ContentType="application/vnd.openxmlformats-officedocument.presentationml.slide+xml"/>
  <Override PartName="/ppt/slides/slide63.xml" ContentType="application/vnd.openxmlformats-officedocument.presentationml.slide+xml"/>
  <Override PartName="/ppt/slides/slide98.xml" ContentType="application/vnd.openxmlformats-officedocument.presentationml.slide+xml"/>
  <Override PartName="/ppt/slides/slide61.xml" ContentType="application/vnd.openxmlformats-officedocument.presentationml.slide+xml"/>
  <Override PartName="/ppt/slides/slide86.xml" ContentType="application/vnd.openxmlformats-officedocument.presentationml.slide+xml"/>
  <Override PartName="/ppt/slides/slide97.xml" ContentType="application/vnd.openxmlformats-officedocument.presentationml.slide+xml"/>
  <Override PartName="/ppt/slides/slide60.xml" ContentType="application/vnd.openxmlformats-officedocument.presentationml.slide+xml"/>
  <Override PartName="/ppt/slides/slide85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9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  <Override PartName="/ppt/slides/slide94.xml" ContentType="application/vnd.openxmlformats-officedocument.presentationml.slide+xml"/>
  <Override PartName="/ppt/slides/slide28.xml" ContentType="application/vnd.openxmlformats-officedocument.presentationml.slide+xml"/>
  <Override PartName="/ppt/slides/slide93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17.xml" ContentType="application/vnd.openxmlformats-officedocument.presentationml.slide+xml"/>
  <Override PartName="/ppt/slides/slide8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97" Type="http://schemas.openxmlformats.org/officeDocument/2006/relationships/slide" Target="slides/slide95.xml"/><Relationship Id="rId98" Type="http://schemas.openxmlformats.org/officeDocument/2006/relationships/slide" Target="slides/slide96.xml"/><Relationship Id="rId99" Type="http://schemas.openxmlformats.org/officeDocument/2006/relationships/slide" Target="slides/slide97.xml"/><Relationship Id="rId100" Type="http://schemas.openxmlformats.org/officeDocument/2006/relationships/slide" Target="slides/slide98.xml"/><Relationship Id="rId101" Type="http://schemas.openxmlformats.org/officeDocument/2006/relationships/slide" Target="slides/slide99.xml"/><Relationship Id="rId10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13541D-C154-468B-B0F7-86180D638A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F5E17B-24F4-4A09-94BB-3BC1749B07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630B53-E6D0-49C3-9063-D1C3FBAF67C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21A6BE-7345-4CAA-ADC2-D3A9E83F057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22CC40-0EB6-4D00-95E4-E0E4E781EE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10AC0B-C9DD-41EA-AEA3-F9B1BD1278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2B76CC-3CC6-4DF1-8296-A0225262DF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A4E815-6404-4B56-B649-4564C76121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524012-0F02-40BB-95AC-7B40DDA399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F3DB99-1751-4107-8C8F-9B36627D15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3DF0C4-4183-4140-8AA9-E725CBFE69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807BFE-56AB-4DAA-A96D-BB7514392F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016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128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7E23C3-7809-4D98-969A-032854C48739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128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1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1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1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1520" cy="226332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7120" cy="40896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0880" cy="22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3760" cy="26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5840" cy="28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Скругленный прямоугольник 87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Прямоугольник со скругленными углами 86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Прямая соединительная линия 13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Прямая соединительная линия 13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Прямая соединительная линия 1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Рисунок 4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537" name="TextBox 131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Box 132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Box 133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40" name="Скругленный прямоугольник 88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Прямая соединительная линия 13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Скругленный прямоугольник 89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Рисунок 4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544" name="TextBox 134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Прямоугольник со скругленными углами 87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Прямоугольник со скругленными углами 88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Скругленный прямоугольник 90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ая соединительная линия 1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ая соединительная линия 1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Прямоугольник со скругленными углами 89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TextBox 13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TextBox 136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Скругленный прямоугольник 91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Прямоугольник со скругленными углами 90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Прямая соединительная линия 13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Прямая соединительная линия 13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Прямая соединительная линия 13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8" name="Рисунок 4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37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TextBox 138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Box 139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2" name="Скругленный прямоугольник 9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Прямая соединительная линия 14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Скругленный прямоугольник 9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5" name="Рисунок 5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566" name="TextBox 140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91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92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Скругленный прямоугольник 9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Прямая соединительная линия 1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ая соединительная линия 1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Прямоугольник со скругленными углами 9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TextBox 141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4" name="TextBox 142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Скругленный прямоугольник 9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Прямоугольник со скругленными углами 94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Прямая соединительная линия 14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Прямая соединительная линия 14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Прямая соединительная линия 14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0" name="Рисунок 5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581" name="TextBox 143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2" name="TextBox 144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Box 145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84" name="Скругленный прямоугольник 96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Прямая соединительная линия 14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Скругленный прямоугольник 97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7" name="Рисунок 5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4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9" name="Прямоугольник со скругленными углами 95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Прямоугольник со скругленными углами 96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Скругленный прямоугольник 98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ая соединительная линия 1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Прямая соединительная линия 1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Прямоугольник со скругленными углами 97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TextBox 147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6" name="TextBox 148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Скругленный прямоугольник 99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Прямоугольник со скругленными углами 98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9" name="Прямая соединительная линия 14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Прямая соединительная линия 15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ая соединительная линия 15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2" name="Рисунок 5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603" name="TextBox 149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4" name="TextBox 15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Box 151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06" name="Скругленный прямоугольник 100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Прямая соединительная линия 15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Скругленный прямоугольник 10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9" name="Рисунок 5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610" name="TextBox 152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99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2" name="Прямоугольник со скругленными углами 100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Скругленный прямоугольник 102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Прямая соединительная линия 1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Прямая соединительная линия 1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Прямоугольник со скругленными углами 101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7" name="TextBox 153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8" name="TextBox 154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Скругленный прямоугольник 103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Прямоугольник со скругленными углами 102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Прямая соединительная линия 15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Прямая соединительная линия 15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Прямая соединительная линия 15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4" name="Рисунок 5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625" name="TextBox 155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6" name="TextBox 156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Box 157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28" name="Скругленный прямоугольник 104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Прямая соединительная линия 15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Скругленный прямоугольник 105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1" name="Рисунок 5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632" name="TextBox 158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3" name="Прямоугольник со скругленными углами 10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4" name="Прямоугольник со скругленными углами 10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Скругленный прямоугольник 106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Прямая соединительная линия 1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Прямая соединительная линия 1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Прямоугольник со скругленными углами 10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9" name="TextBox 159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0" name="TextBox 16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Скругленный прямоугольник 107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Прямоугольник со скругленными углами 106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3" name="Прямая соединительная линия 16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Прямая соединительная линия 16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Прямая соединительная линия 16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6" name="Рисунок 5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647" name="TextBox 161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8" name="TextBox 162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Box 163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50" name="Скругленный прямоугольник 108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Прямая соединительная линия 16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Скругленный прямоугольник 109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3" name="Рисунок 5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654" name="TextBox 164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5" name="Прямоугольник со скругленными углами 107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6" name="Прямоугольник со скругленными углами 108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Скругленный прямоугольник 110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8" name="Прямая соединительная линия 1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9" name="Прямая соединительная линия 1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0" name="Прямоугольник со скругленными углами 109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1" name="TextBox 16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2" name="TextBox 166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Скругленный прямоугольник 111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Прямоугольник со скругленными углами 110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5" name="Прямая соединительная линия 16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Прямая соединительная линия 16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Прямая соединительная линия 16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8" name="Рисунок 5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669" name="TextBox 167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0" name="TextBox 168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TextBox 169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72" name="Скругленный прямоугольник 11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Прямая соединительная линия 17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Скругленный прямоугольник 11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75" name="Рисунок 6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676" name="TextBox 170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7" name="Прямоугольник со скругленными углами 111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8" name="Прямоугольник со скругленными углами 112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Скругленный прямоугольник 11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Прямая соединительная линия 1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Прямая соединительная линия 1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Прямоугольник со скругленными углами 11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3" name="TextBox 171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4" name="TextBox 172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Скругленный прямоугольник 11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Прямоугольник со скругленными углами 114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7" name="Прямая соединительная линия 17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Прямая соединительная линия 17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Прямая соединительная линия 17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90" name="Рисунок 6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691" name="TextBox 173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2" name="TextBox 174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extBox 175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94" name="Скругленный прямоугольник 116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Прямая соединительная линия 17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Скругленный прямоугольник 117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97" name="Рисунок 6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698" name="TextBox 17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9" name="Прямоугольник со скругленными углами 115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0" name="Прямоугольник со скругленными углами 116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Скругленный прямоугольник 118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Прямая соединительная линия 1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Прямая соединительная линия 1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Прямоугольник со скругленными углами 117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5" name="TextBox 177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6" name="TextBox 178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Скругленный прямоугольник 119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8" name="Прямоугольник со скругленными углами 118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9" name="Прямая соединительная линия 17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0" name="Прямая соединительная линия 18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1" name="Прямая соединительная линия 18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12" name="Рисунок 6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713" name="TextBox 179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4" name="TextBox 18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TextBox 181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16" name="Скругленный прямоугольник 120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7" name="Прямая соединительная линия 18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8" name="Скругленный прямоугольник 12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19" name="Рисунок 6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720" name="TextBox 182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1" name="Прямоугольник со скругленными углами 119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2" name="Прямоугольник со скругленными углами 120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Скругленный прямоугольник 122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4" name="Прямая соединительная линия 1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5" name="Прямая соединительная линия 1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Прямоугольник со скругленными углами 121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7" name="TextBox 183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8" name="TextBox 184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Скругленный прямоугольник 123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Прямоугольник со скругленными углами 122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1" name="Прямая соединительная линия 18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Прямая соединительная линия 18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Прямая соединительная линия 18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34" name="Рисунок 6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735" name="TextBox 185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36" name="TextBox 186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TextBox 187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38" name="Скругленный прямоугольник 124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9" name="Прямая соединительная линия 18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0" name="Скругленный прямоугольник 125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1" name="Рисунок 6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742" name="TextBox 188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43" name="Прямоугольник со скругленными углами 12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4" name="Прямоугольник со скругленными углами 12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Скругленный прямоугольник 126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6" name="Прямая соединительная линия 1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Прямая соединительная линия 1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Прямоугольник со скругленными углами 12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9" name="TextBox 189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50" name="TextBox 19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Скругленный прямоугольник 127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2" name="Прямоугольник со скругленными углами 126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3" name="Прямая соединительная линия 19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Прямая соединительная линия 19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Прямая соединительная линия 19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56" name="Рисунок 6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757" name="TextBox 191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58" name="TextBox 192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898;g89d9307d70_13_164"/>
          <p:cNvSpPr/>
          <p:nvPr/>
        </p:nvSpPr>
        <p:spPr>
          <a:xfrm>
            <a:off x="361800" y="2197800"/>
            <a:ext cx="5861520" cy="74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760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1520" cy="2263320"/>
          </a:xfrm>
          <a:prstGeom prst="rect">
            <a:avLst/>
          </a:prstGeom>
          <a:ln w="0">
            <a:noFill/>
          </a:ln>
        </p:spPr>
      </p:pic>
      <p:sp>
        <p:nvSpPr>
          <p:cNvPr id="761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62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7120" cy="408960"/>
          </a:xfrm>
          <a:prstGeom prst="rect">
            <a:avLst/>
          </a:prstGeom>
          <a:ln w="0">
            <a:noFill/>
          </a:ln>
        </p:spPr>
      </p:pic>
      <p:pic>
        <p:nvPicPr>
          <p:cNvPr id="763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3760" cy="1128960"/>
          </a:xfrm>
          <a:prstGeom prst="rect">
            <a:avLst/>
          </a:prstGeom>
          <a:ln w="0">
            <a:noFill/>
          </a:ln>
        </p:spPr>
      </p:pic>
      <p:sp>
        <p:nvSpPr>
          <p:cNvPr id="764" name="Прямоугольник 7"/>
          <p:cNvSpPr/>
          <p:nvPr/>
        </p:nvSpPr>
        <p:spPr>
          <a:xfrm>
            <a:off x="1640880" y="4591440"/>
            <a:ext cx="2993760" cy="26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2024-08-22T14:11:10Z</dcterms:modified>
  <cp:revision>126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