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81288A-4D8B-4C6B-8E03-4163C1AC89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FEF8D6-D249-4037-965F-E8C24A9914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535F26-B721-415B-B4F8-7363AC1A048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CA9974-E66C-4947-95DF-F464EE8A8EC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9367A8-341A-4574-9038-609305229A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C3B4F5-FAC0-41CD-8478-088081C66F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F34E4D-4E72-46B5-B296-C42F4DD75E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24C38F-3AE5-4286-9785-E74C1191A0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6DA808-973D-427A-8924-85856093BE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23542E-ADBD-4763-AF8B-15765F3684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7699C5-7929-4004-AAC5-DE24A37A52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4A04A7-CA76-4128-BA52-B98D3886FB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556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66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947C3A-FAF8-47B9-BC18-2C0E59619214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66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898;g89d9307d70_13_164"/>
          <p:cNvSpPr/>
          <p:nvPr/>
        </p:nvSpPr>
        <p:spPr>
          <a:xfrm>
            <a:off x="361800" y="2197800"/>
            <a:ext cx="5866920" cy="74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42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6920" cy="2268720"/>
          </a:xfrm>
          <a:prstGeom prst="rect">
            <a:avLst/>
          </a:prstGeom>
          <a:ln w="0">
            <a:noFill/>
          </a:ln>
        </p:spPr>
      </p:pic>
      <p:sp>
        <p:nvSpPr>
          <p:cNvPr id="43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2520" cy="414360"/>
          </a:xfrm>
          <a:prstGeom prst="rect">
            <a:avLst/>
          </a:prstGeom>
          <a:ln w="0">
            <a:noFill/>
          </a:ln>
        </p:spPr>
      </p:pic>
      <p:pic>
        <p:nvPicPr>
          <p:cNvPr id="45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9160" cy="1134360"/>
          </a:xfrm>
          <a:prstGeom prst="rect">
            <a:avLst/>
          </a:prstGeom>
          <a:ln w="0">
            <a:noFill/>
          </a:ln>
        </p:spPr>
      </p:pic>
      <p:sp>
        <p:nvSpPr>
          <p:cNvPr id="46" name="Прямоугольник 7"/>
          <p:cNvSpPr/>
          <p:nvPr/>
        </p:nvSpPr>
        <p:spPr>
          <a:xfrm>
            <a:off x="1640880" y="4591440"/>
            <a:ext cx="2999160" cy="2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2024-08-22T14:14:07Z</dcterms:modified>
  <cp:revision>31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