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14FB8-F8B5-4CFC-B2EB-05D6D1A8CB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AC66AE-6B55-4D99-B0A2-52A63BBFCB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5E538-0620-4AA9-B09D-6B8F766B28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E5B54C-8E86-4C97-8791-1FF77A5ADB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86716-1A7A-47CB-BBB2-D230A56179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0DFDE-CFA1-4B99-8785-EA06F03AAB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0A155-9356-4D56-B322-279E8C42A7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0C3825-E042-4E1D-9BAC-98823E7409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2052DF-BC51-4E04-B08A-181DD6CF6C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0363C6-524A-40C5-B3F9-3D53394F25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92DDD-C438-415C-9049-CFEEC41D52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FE927A-449E-43A3-86BA-2658C4FAB4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19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97D158-FBE7-4C3C-8461-CE84510C76CB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0"/>
          <p:cNvGrpSpPr/>
          <p:nvPr/>
        </p:nvGrpSpPr>
        <p:grpSpPr>
          <a:xfrm>
            <a:off x="4756680" y="883800"/>
            <a:ext cx="4467600" cy="3560400"/>
            <a:chOff x="4756680" y="883800"/>
            <a:chExt cx="4467600" cy="3560400"/>
          </a:xfrm>
        </p:grpSpPr>
        <p:pic>
          <p:nvPicPr>
            <p:cNvPr id="42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756680" y="883800"/>
              <a:ext cx="446760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" name="Прямоугольник со скругленными углами 3"/>
            <p:cNvSpPr/>
            <p:nvPr/>
          </p:nvSpPr>
          <p:spPr>
            <a:xfrm rot="16200000">
              <a:off x="6148800" y="1213560"/>
              <a:ext cx="173520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TextBox 10"/>
          <p:cNvSpPr/>
          <p:nvPr/>
        </p:nvSpPr>
        <p:spPr>
          <a:xfrm>
            <a:off x="497880" y="1319760"/>
            <a:ext cx="4726800" cy="34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Прямоугольник со скругленными углами 3"/>
          <p:cNvSpPr/>
          <p:nvPr/>
        </p:nvSpPr>
        <p:spPr>
          <a:xfrm>
            <a:off x="5632560" y="1728360"/>
            <a:ext cx="2766600" cy="1733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66200" y="493920"/>
            <a:ext cx="793476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Application>LibreOffice/7.3.7.2$Linux_X86_64 LibreOffice_project/30$Build-2</Application>
  <AppVersion>15.0000</AppVersion>
  <Words>20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2024-08-28T10:26:19Z</dcterms:modified>
  <cp:revision>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