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2EAD0-E5C1-4913-84FC-19E8B7AC42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8B19F-86FC-4882-87FF-D91F6D8E42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106F65-11AC-4012-9F6A-EFB3E5ACDA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6907F-E8D6-46CB-B12E-59193EF79B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FC839-559B-4C6D-9A23-808EFA692E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06A872-F00F-482C-8BE5-DB8A1D9A0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DE487F-D9D6-4C17-808B-147C5E3B6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C87382-557A-4D48-BFB0-123DD645F6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A094A-4665-445D-9068-1D886BF9C2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172110-27B2-4883-B4E2-7633D48F32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90F1E-2926-4FF7-851A-8EFC2D5796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D838E4-95ED-462E-ACFD-2029E6EA69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592AC8-08D5-4F74-B032-11A848E6CEC0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2258640" y="0"/>
            <a:ext cx="7563600" cy="5139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оугольник 5"/>
          <p:cNvSpPr/>
          <p:nvPr/>
        </p:nvSpPr>
        <p:spPr>
          <a:xfrm>
            <a:off x="460080" y="466704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3" name="Рисунок 5" descr=""/>
          <p:cNvPicPr/>
          <p:nvPr/>
        </p:nvPicPr>
        <p:blipFill>
          <a:blip r:embed="rId2"/>
          <a:stretch/>
        </p:blipFill>
        <p:spPr>
          <a:xfrm>
            <a:off x="2423160" y="466776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44" name="Прямоугольник 10"/>
          <p:cNvSpPr/>
          <p:nvPr/>
        </p:nvSpPr>
        <p:spPr>
          <a:xfrm>
            <a:off x="460080" y="1579320"/>
            <a:ext cx="4671720" cy="20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2024-08-28T10:25:52Z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