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sldIdLst>
    <p:sldId id="263" r:id="rId2"/>
    <p:sldId id="264" r:id="rId3"/>
    <p:sldId id="258" r:id="rId4"/>
    <p:sldId id="265" r:id="rId5"/>
    <p:sldId id="273" r:id="rId6"/>
    <p:sldId id="267" r:id="rId7"/>
    <p:sldId id="274" r:id="rId8"/>
    <p:sldId id="275" r:id="rId9"/>
    <p:sldId id="266" r:id="rId10"/>
    <p:sldId id="27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585"/>
    <a:srgbClr val="D4DC9C"/>
    <a:srgbClr val="EAEBBD"/>
    <a:srgbClr val="F5DD4D"/>
    <a:srgbClr val="000000"/>
    <a:srgbClr val="E9E9E9"/>
    <a:srgbClr val="205279"/>
    <a:srgbClr val="578899"/>
    <a:srgbClr val="354259"/>
    <a:srgbClr val="338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7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3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5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Прямоугольник со скругленными углами 3">
            <a:extLst>
              <a:ext uri="{FF2B5EF4-FFF2-40B4-BE49-F238E27FC236}">
                <a16:creationId xmlns:a16="http://schemas.microsoft.com/office/drawing/2014/main" id="{37D9A3FD-E039-4841-AD8B-AC770735E759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C7BF634F-01CF-44F1-A622-4D75EB569C2B}"/>
              </a:ext>
            </a:extLst>
          </p:cNvPr>
          <p:cNvSpPr>
            <a:spLocks noChangeAspect="1"/>
          </p:cNvSpPr>
          <p:nvPr/>
        </p:nvSpPr>
        <p:spPr>
          <a:xfrm>
            <a:off x="460151" y="4588590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DE915D-CE18-4AE1-80C7-A3F161B88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589278"/>
            <a:ext cx="291491" cy="291491"/>
          </a:xfrm>
          <a:prstGeom prst="rect">
            <a:avLst/>
          </a:prstGeom>
        </p:spPr>
      </p:pic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5">
            <a:extLst>
              <a:ext uri="{FF2B5EF4-FFF2-40B4-BE49-F238E27FC236}">
                <a16:creationId xmlns:a16="http://schemas.microsoft.com/office/drawing/2014/main" id="{1B39D161-696F-4E15-BB81-EDC3DFF4015B}"/>
              </a:ext>
            </a:extLst>
          </p:cNvPr>
          <p:cNvSpPr>
            <a:spLocks noChangeAspect="1"/>
          </p:cNvSpPr>
          <p:nvPr/>
        </p:nvSpPr>
        <p:spPr>
          <a:xfrm>
            <a:off x="460151" y="351879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Тема:</a:t>
            </a:r>
            <a:endParaRPr lang="en-US" altLang="ru-RU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56AE11DF-2212-4029-BC0E-209B1C6838D3}"/>
              </a:ext>
            </a:extLst>
          </p:cNvPr>
          <p:cNvSpPr>
            <a:spLocks noChangeAspect="1"/>
          </p:cNvSpPr>
          <p:nvPr/>
        </p:nvSpPr>
        <p:spPr>
          <a:xfrm>
            <a:off x="1640942" y="449756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Изображение 40">
            <a:extLst>
              <a:ext uri="{FF2B5EF4-FFF2-40B4-BE49-F238E27FC236}">
                <a16:creationId xmlns:a16="http://schemas.microsoft.com/office/drawing/2014/main" id="{6801CD31-3FA5-499A-A261-79B01176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867407" y="3495677"/>
            <a:ext cx="257279" cy="257279"/>
          </a:xfrm>
          <a:prstGeom prst="ellipse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1CA707-0A60-44AF-B60C-DC19C28F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698948"/>
            <a:ext cx="1289789" cy="11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84927" y="233218"/>
            <a:ext cx="2986923" cy="189329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8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b="1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3507579" y="0"/>
            <a:ext cx="563642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0AC4FA6-5743-41B3-9AA5-DACA17BF40DC}"/>
              </a:ext>
            </a:extLst>
          </p:cNvPr>
          <p:cNvSpPr/>
          <p:nvPr/>
        </p:nvSpPr>
        <p:spPr>
          <a:xfrm>
            <a:off x="3984786" y="492919"/>
            <a:ext cx="4676096" cy="4157662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EBA92BC-D8CF-4449-9786-954BF0E33DF4}"/>
              </a:ext>
            </a:extLst>
          </p:cNvPr>
          <p:cNvSpPr/>
          <p:nvPr/>
        </p:nvSpPr>
        <p:spPr>
          <a:xfrm>
            <a:off x="4331832" y="802496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FF550B3-1A4A-4BC6-B025-612645E0179B}"/>
              </a:ext>
            </a:extLst>
          </p:cNvPr>
          <p:cNvSpPr/>
          <p:nvPr/>
        </p:nvSpPr>
        <p:spPr>
          <a:xfrm>
            <a:off x="4331832" y="2121694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02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300B356-E127-44D1-82D4-83CD5FCAECFE}"/>
              </a:ext>
            </a:extLst>
          </p:cNvPr>
          <p:cNvSpPr/>
          <p:nvPr/>
        </p:nvSpPr>
        <p:spPr>
          <a:xfrm>
            <a:off x="4331832" y="3440892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03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5317943" y="644272"/>
            <a:ext cx="322006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5317943" y="1179958"/>
            <a:ext cx="3220068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5314332" y="1970044"/>
            <a:ext cx="322006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5314332" y="2502715"/>
            <a:ext cx="3220068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5314332" y="3297919"/>
            <a:ext cx="322006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5314332" y="3830590"/>
            <a:ext cx="3220068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384926" y="2090575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ACD1364-3CF5-4CAE-8EA9-7688D559F3B8}"/>
              </a:ext>
            </a:extLst>
          </p:cNvPr>
          <p:cNvSpPr/>
          <p:nvPr/>
        </p:nvSpPr>
        <p:spPr>
          <a:xfrm>
            <a:off x="4636296" y="250030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D06CE78-0765-472C-BF9E-217E96399A7F}"/>
              </a:ext>
            </a:extLst>
          </p:cNvPr>
          <p:cNvSpPr/>
          <p:nvPr/>
        </p:nvSpPr>
        <p:spPr>
          <a:xfrm>
            <a:off x="329529" y="257174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57710E1-B2A0-4BD3-8D5F-3606C1E88BF9}"/>
              </a:ext>
            </a:extLst>
          </p:cNvPr>
          <p:cNvSpPr/>
          <p:nvPr/>
        </p:nvSpPr>
        <p:spPr>
          <a:xfrm>
            <a:off x="4271963" y="1193011"/>
            <a:ext cx="635793" cy="635793"/>
          </a:xfrm>
          <a:prstGeom prst="ellipse">
            <a:avLst/>
          </a:prstGeom>
          <a:solidFill>
            <a:srgbClr val="F5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685AA42C-46D0-41A5-A969-17FC8B601F8A}"/>
              </a:ext>
            </a:extLst>
          </p:cNvPr>
          <p:cNvSpPr/>
          <p:nvPr/>
        </p:nvSpPr>
        <p:spPr>
          <a:xfrm>
            <a:off x="581636" y="828775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8B03A82-B57E-44BD-99D0-61B72DE25D1E}"/>
              </a:ext>
            </a:extLst>
          </p:cNvPr>
          <p:cNvSpPr/>
          <p:nvPr/>
        </p:nvSpPr>
        <p:spPr>
          <a:xfrm>
            <a:off x="581636" y="1364461"/>
            <a:ext cx="36939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8B96010-7930-4CDB-B5AD-0B64B10EAA3C}"/>
              </a:ext>
            </a:extLst>
          </p:cNvPr>
          <p:cNvSpPr/>
          <p:nvPr/>
        </p:nvSpPr>
        <p:spPr>
          <a:xfrm>
            <a:off x="578025" y="2154547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85EFCBF-CA41-4F31-B492-CFF52F79253A}"/>
              </a:ext>
            </a:extLst>
          </p:cNvPr>
          <p:cNvSpPr/>
          <p:nvPr/>
        </p:nvSpPr>
        <p:spPr>
          <a:xfrm>
            <a:off x="578025" y="2687218"/>
            <a:ext cx="36939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5EF471A4-E8FE-49B0-9692-F9EB3934F403}"/>
              </a:ext>
            </a:extLst>
          </p:cNvPr>
          <p:cNvSpPr/>
          <p:nvPr/>
        </p:nvSpPr>
        <p:spPr>
          <a:xfrm>
            <a:off x="578025" y="3482422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05DB19AD-D5E3-4922-8D77-B3C9BB6F1A7D}"/>
              </a:ext>
            </a:extLst>
          </p:cNvPr>
          <p:cNvSpPr/>
          <p:nvPr/>
        </p:nvSpPr>
        <p:spPr>
          <a:xfrm>
            <a:off x="578025" y="4015093"/>
            <a:ext cx="36939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F62C6-E8B0-4FB7-85AB-B4FE3DDE5EE8}"/>
              </a:ext>
            </a:extLst>
          </p:cNvPr>
          <p:cNvSpPr txBox="1"/>
          <p:nvPr/>
        </p:nvSpPr>
        <p:spPr>
          <a:xfrm>
            <a:off x="553627" y="352436"/>
            <a:ext cx="3804061" cy="7900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8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517086" y="411794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456362" y="1405982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7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7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D5549E2-AFF2-47F8-BE87-C548795F0EF0}"/>
              </a:ext>
            </a:extLst>
          </p:cNvPr>
          <p:cNvSpPr/>
          <p:nvPr/>
        </p:nvSpPr>
        <p:spPr>
          <a:xfrm>
            <a:off x="328613" y="228601"/>
            <a:ext cx="8501897" cy="81438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49050EA-DF34-494A-B9D7-051868DC8067}"/>
              </a:ext>
            </a:extLst>
          </p:cNvPr>
          <p:cNvSpPr/>
          <p:nvPr/>
        </p:nvSpPr>
        <p:spPr>
          <a:xfrm>
            <a:off x="328614" y="1278996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о скругленными углами 3">
            <a:extLst>
              <a:ext uri="{FF2B5EF4-FFF2-40B4-BE49-F238E27FC236}">
                <a16:creationId xmlns:a16="http://schemas.microsoft.com/office/drawing/2014/main" id="{0003ECA4-7EF1-4636-A7D0-86878164D058}"/>
              </a:ext>
            </a:extLst>
          </p:cNvPr>
          <p:cNvSpPr/>
          <p:nvPr/>
        </p:nvSpPr>
        <p:spPr>
          <a:xfrm>
            <a:off x="3421017" y="1398837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0E4A329-87C9-4618-9225-FF455C93256F}"/>
              </a:ext>
            </a:extLst>
          </p:cNvPr>
          <p:cNvSpPr/>
          <p:nvPr/>
        </p:nvSpPr>
        <p:spPr>
          <a:xfrm>
            <a:off x="3349582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1AF91D85-163B-425A-8A95-77625B873605}"/>
              </a:ext>
            </a:extLst>
          </p:cNvPr>
          <p:cNvSpPr/>
          <p:nvPr/>
        </p:nvSpPr>
        <p:spPr>
          <a:xfrm>
            <a:off x="3349582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16F4F2E-78D0-41D6-BA53-916F35F642CC}"/>
              </a:ext>
            </a:extLst>
          </p:cNvPr>
          <p:cNvSpPr/>
          <p:nvPr/>
        </p:nvSpPr>
        <p:spPr>
          <a:xfrm>
            <a:off x="3293269" y="1271851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о скругленными углами 3">
            <a:extLst>
              <a:ext uri="{FF2B5EF4-FFF2-40B4-BE49-F238E27FC236}">
                <a16:creationId xmlns:a16="http://schemas.microsoft.com/office/drawing/2014/main" id="{7DF15CED-05F0-4916-BF87-4037DF02B5D4}"/>
              </a:ext>
            </a:extLst>
          </p:cNvPr>
          <p:cNvSpPr/>
          <p:nvPr/>
        </p:nvSpPr>
        <p:spPr>
          <a:xfrm>
            <a:off x="6400796" y="1379638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C729A35-5A21-4D71-B1CB-7A354C384FD1}"/>
              </a:ext>
            </a:extLst>
          </p:cNvPr>
          <p:cNvSpPr/>
          <p:nvPr/>
        </p:nvSpPr>
        <p:spPr>
          <a:xfrm>
            <a:off x="6329361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C0D6F170-DDFA-4287-8E60-3F969A31350A}"/>
              </a:ext>
            </a:extLst>
          </p:cNvPr>
          <p:cNvSpPr/>
          <p:nvPr/>
        </p:nvSpPr>
        <p:spPr>
          <a:xfrm>
            <a:off x="6329361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77BEDDA-94E5-4EED-B5FC-8D031248A830}"/>
              </a:ext>
            </a:extLst>
          </p:cNvPr>
          <p:cNvSpPr/>
          <p:nvPr/>
        </p:nvSpPr>
        <p:spPr>
          <a:xfrm>
            <a:off x="6273048" y="1252652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6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699627" y="2403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0" y="0"/>
            <a:ext cx="339727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2FF83F15-3EA9-4AC2-B7B2-783B3AB2E882}"/>
              </a:ext>
            </a:extLst>
          </p:cNvPr>
          <p:cNvSpPr/>
          <p:nvPr/>
        </p:nvSpPr>
        <p:spPr>
          <a:xfrm>
            <a:off x="4192552" y="3830008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F9551F03-2C16-43E3-AD0C-A3B6B3392502}"/>
              </a:ext>
            </a:extLst>
          </p:cNvPr>
          <p:cNvSpPr/>
          <p:nvPr/>
        </p:nvSpPr>
        <p:spPr>
          <a:xfrm>
            <a:off x="4192551" y="4188763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C677D42-F92F-461C-B594-EAAB870F59DD}"/>
              </a:ext>
            </a:extLst>
          </p:cNvPr>
          <p:cNvSpPr/>
          <p:nvPr/>
        </p:nvSpPr>
        <p:spPr>
          <a:xfrm>
            <a:off x="3724616" y="3830008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03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5DBD8B41-C70B-4130-83D9-605659EEB792}"/>
              </a:ext>
            </a:extLst>
          </p:cNvPr>
          <p:cNvSpPr/>
          <p:nvPr/>
        </p:nvSpPr>
        <p:spPr>
          <a:xfrm>
            <a:off x="4192551" y="2571750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65EABDE-E79C-4AA9-B568-EEC922DA5649}"/>
              </a:ext>
            </a:extLst>
          </p:cNvPr>
          <p:cNvSpPr/>
          <p:nvPr/>
        </p:nvSpPr>
        <p:spPr>
          <a:xfrm>
            <a:off x="4192550" y="2930505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ECD780A-089F-42E9-BB7F-E8466467ADAA}"/>
              </a:ext>
            </a:extLst>
          </p:cNvPr>
          <p:cNvSpPr/>
          <p:nvPr/>
        </p:nvSpPr>
        <p:spPr>
          <a:xfrm>
            <a:off x="3724615" y="2571750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02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09FD64E-CAE5-4235-8600-08DD18CC66A4}"/>
              </a:ext>
            </a:extLst>
          </p:cNvPr>
          <p:cNvSpPr/>
          <p:nvPr/>
        </p:nvSpPr>
        <p:spPr>
          <a:xfrm>
            <a:off x="4192551" y="1311924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B5ACB68-8BFA-4170-A294-637D252408E4}"/>
              </a:ext>
            </a:extLst>
          </p:cNvPr>
          <p:cNvSpPr/>
          <p:nvPr/>
        </p:nvSpPr>
        <p:spPr>
          <a:xfrm>
            <a:off x="4192550" y="1670679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946DB4D-6D08-4042-9F32-8392F7CE56A3}"/>
              </a:ext>
            </a:extLst>
          </p:cNvPr>
          <p:cNvSpPr/>
          <p:nvPr/>
        </p:nvSpPr>
        <p:spPr>
          <a:xfrm>
            <a:off x="3724615" y="1311924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2902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B4BF0E6-BB7E-41C2-A1EB-CAE4E350EAF0}"/>
              </a:ext>
            </a:extLst>
          </p:cNvPr>
          <p:cNvSpPr/>
          <p:nvPr/>
        </p:nvSpPr>
        <p:spPr>
          <a:xfrm>
            <a:off x="3417092" y="1051559"/>
            <a:ext cx="5048245" cy="842011"/>
          </a:xfrm>
          <a:prstGeom prst="roundRect">
            <a:avLst/>
          </a:prstGeom>
          <a:noFill/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221B11A4-B304-4D84-9449-EA2C94FD1360}"/>
              </a:ext>
            </a:extLst>
          </p:cNvPr>
          <p:cNvSpPr/>
          <p:nvPr/>
        </p:nvSpPr>
        <p:spPr>
          <a:xfrm>
            <a:off x="3417092" y="2452015"/>
            <a:ext cx="5048245" cy="842011"/>
          </a:xfrm>
          <a:prstGeom prst="roundRect">
            <a:avLst/>
          </a:prstGeom>
          <a:noFill/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0028471E-C3B7-4B63-80D9-21CD0920383C}"/>
              </a:ext>
            </a:extLst>
          </p:cNvPr>
          <p:cNvSpPr/>
          <p:nvPr/>
        </p:nvSpPr>
        <p:spPr>
          <a:xfrm>
            <a:off x="3417092" y="3849897"/>
            <a:ext cx="5048245" cy="842011"/>
          </a:xfrm>
          <a:prstGeom prst="roundRect">
            <a:avLst/>
          </a:prstGeom>
          <a:noFill/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B5ACB68-8BFA-4170-A294-637D252408E4}"/>
              </a:ext>
            </a:extLst>
          </p:cNvPr>
          <p:cNvSpPr/>
          <p:nvPr/>
        </p:nvSpPr>
        <p:spPr>
          <a:xfrm>
            <a:off x="3821671" y="1115377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740E5D9-0643-42BA-89EE-65D6786F63F5}"/>
              </a:ext>
            </a:extLst>
          </p:cNvPr>
          <p:cNvCxnSpPr>
            <a:cxnSpLocks/>
          </p:cNvCxnSpPr>
          <p:nvPr/>
        </p:nvCxnSpPr>
        <p:spPr>
          <a:xfrm>
            <a:off x="782479" y="987352"/>
            <a:ext cx="0" cy="3813248"/>
          </a:xfrm>
          <a:prstGeom prst="line">
            <a:avLst/>
          </a:prstGeom>
          <a:ln>
            <a:solidFill>
              <a:srgbClr val="D4D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54CFFB-9A0B-429E-A08F-7D36B91BCEDB}"/>
              </a:ext>
            </a:extLst>
          </p:cNvPr>
          <p:cNvSpPr/>
          <p:nvPr/>
        </p:nvSpPr>
        <p:spPr>
          <a:xfrm>
            <a:off x="1135856" y="1033179"/>
            <a:ext cx="2643188" cy="881345"/>
          </a:xfrm>
          <a:prstGeom prst="roundRect">
            <a:avLst/>
          </a:prstGeom>
          <a:solidFill>
            <a:srgbClr val="D4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09FD64E-CAE5-4235-8600-08DD18CC66A4}"/>
              </a:ext>
            </a:extLst>
          </p:cNvPr>
          <p:cNvSpPr/>
          <p:nvPr/>
        </p:nvSpPr>
        <p:spPr>
          <a:xfrm>
            <a:off x="1164433" y="1033178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0CBCCCD6-938D-4173-BD89-4610258E6CC1}"/>
              </a:ext>
            </a:extLst>
          </p:cNvPr>
          <p:cNvSpPr/>
          <p:nvPr/>
        </p:nvSpPr>
        <p:spPr>
          <a:xfrm>
            <a:off x="3821671" y="2515833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06726DEE-D965-443B-A8FA-F349A71EA332}"/>
              </a:ext>
            </a:extLst>
          </p:cNvPr>
          <p:cNvSpPr/>
          <p:nvPr/>
        </p:nvSpPr>
        <p:spPr>
          <a:xfrm>
            <a:off x="1135856" y="2433635"/>
            <a:ext cx="2643188" cy="881345"/>
          </a:xfrm>
          <a:prstGeom prst="roundRect">
            <a:avLst/>
          </a:prstGeom>
          <a:solidFill>
            <a:srgbClr val="D4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FC772E1B-B651-4A3D-8922-1F95D27521C5}"/>
              </a:ext>
            </a:extLst>
          </p:cNvPr>
          <p:cNvSpPr/>
          <p:nvPr/>
        </p:nvSpPr>
        <p:spPr>
          <a:xfrm>
            <a:off x="1164433" y="2433634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6C1A62C7-1D2C-4BFA-8EB9-A8B0615BD9D8}"/>
              </a:ext>
            </a:extLst>
          </p:cNvPr>
          <p:cNvSpPr/>
          <p:nvPr/>
        </p:nvSpPr>
        <p:spPr>
          <a:xfrm>
            <a:off x="3821671" y="3913715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1B08626E-B92D-4333-96DF-E4033880E4C1}"/>
              </a:ext>
            </a:extLst>
          </p:cNvPr>
          <p:cNvSpPr/>
          <p:nvPr/>
        </p:nvSpPr>
        <p:spPr>
          <a:xfrm>
            <a:off x="1135856" y="3831517"/>
            <a:ext cx="2643188" cy="881345"/>
          </a:xfrm>
          <a:prstGeom prst="roundRect">
            <a:avLst/>
          </a:prstGeom>
          <a:solidFill>
            <a:srgbClr val="D4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E0D84D64-0B36-4284-AB82-6A882F976E2A}"/>
              </a:ext>
            </a:extLst>
          </p:cNvPr>
          <p:cNvSpPr/>
          <p:nvPr/>
        </p:nvSpPr>
        <p:spPr>
          <a:xfrm>
            <a:off x="1164433" y="3831516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37E6291-13DD-4008-8EB6-A1AB37BE1FDE}"/>
              </a:ext>
            </a:extLst>
          </p:cNvPr>
          <p:cNvSpPr/>
          <p:nvPr/>
        </p:nvSpPr>
        <p:spPr>
          <a:xfrm>
            <a:off x="675323" y="1365909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038A536-E479-48A5-9A5E-43F700C33778}"/>
              </a:ext>
            </a:extLst>
          </p:cNvPr>
          <p:cNvSpPr/>
          <p:nvPr/>
        </p:nvSpPr>
        <p:spPr>
          <a:xfrm>
            <a:off x="675323" y="2727960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E223462-7C18-447C-8784-8E25E39C5271}"/>
              </a:ext>
            </a:extLst>
          </p:cNvPr>
          <p:cNvSpPr/>
          <p:nvPr/>
        </p:nvSpPr>
        <p:spPr>
          <a:xfrm>
            <a:off x="671751" y="4156148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14264F-E851-4CC3-A1BE-17271FB8C6FA}"/>
              </a:ext>
            </a:extLst>
          </p:cNvPr>
          <p:cNvSpPr txBox="1"/>
          <p:nvPr/>
        </p:nvSpPr>
        <p:spPr>
          <a:xfrm>
            <a:off x="384926" y="268917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8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3181512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801371"/>
            <a:ext cx="2443999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1585978"/>
            <a:ext cx="2443999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69752" y="801371"/>
            <a:ext cx="2443999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69752" y="1585978"/>
            <a:ext cx="2443999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154579" y="801371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154579" y="1585978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C37BDB-5E4D-4B44-97DC-064B3387D16B}"/>
              </a:ext>
            </a:extLst>
          </p:cNvPr>
          <p:cNvSpPr txBox="1"/>
          <p:nvPr/>
        </p:nvSpPr>
        <p:spPr>
          <a:xfrm>
            <a:off x="384926" y="268917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59E6D5A-83D8-4770-A828-914C84EC8FE1}"/>
              </a:ext>
            </a:extLst>
          </p:cNvPr>
          <p:cNvGrpSpPr/>
          <p:nvPr/>
        </p:nvGrpSpPr>
        <p:grpSpPr>
          <a:xfrm>
            <a:off x="2844165" y="1015684"/>
            <a:ext cx="300038" cy="1141225"/>
            <a:chOff x="2828925" y="1015684"/>
            <a:chExt cx="300038" cy="1141225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C61875B3-8560-4C46-A381-964E71454D74}"/>
                </a:ext>
              </a:extLst>
            </p:cNvPr>
            <p:cNvCxnSpPr/>
            <p:nvPr/>
          </p:nvCxnSpPr>
          <p:spPr>
            <a:xfrm>
              <a:off x="2828925" y="1015684"/>
              <a:ext cx="300038" cy="5715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456CD48F-63D2-49AC-8E38-BD01EFB80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8925" y="1585344"/>
              <a:ext cx="300038" cy="5715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AE06003-3396-4152-9E1C-DB3BC16522B3}"/>
              </a:ext>
            </a:extLst>
          </p:cNvPr>
          <p:cNvGrpSpPr/>
          <p:nvPr/>
        </p:nvGrpSpPr>
        <p:grpSpPr>
          <a:xfrm>
            <a:off x="5744855" y="1015684"/>
            <a:ext cx="300038" cy="1141225"/>
            <a:chOff x="2828925" y="1015684"/>
            <a:chExt cx="300038" cy="1141225"/>
          </a:xfrm>
        </p:grpSpPr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983669D9-3A38-48D0-9A5C-08334BB22C99}"/>
                </a:ext>
              </a:extLst>
            </p:cNvPr>
            <p:cNvCxnSpPr/>
            <p:nvPr/>
          </p:nvCxnSpPr>
          <p:spPr>
            <a:xfrm>
              <a:off x="2828925" y="1015684"/>
              <a:ext cx="300038" cy="5715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71C91F16-85B8-4A27-914E-BB789B45A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8925" y="1585344"/>
              <a:ext cx="300038" cy="5715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4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84927" y="2403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5884066" y="0"/>
            <a:ext cx="3259934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65A1C93-C8FA-4E35-8398-E68AC1E22236}"/>
              </a:ext>
            </a:extLst>
          </p:cNvPr>
          <p:cNvSpPr/>
          <p:nvPr/>
        </p:nvSpPr>
        <p:spPr>
          <a:xfrm>
            <a:off x="384927" y="3378060"/>
            <a:ext cx="5237088" cy="1321594"/>
          </a:xfrm>
          <a:prstGeom prst="roundRect">
            <a:avLst>
              <a:gd name="adj" fmla="val 6945"/>
            </a:avLst>
          </a:prstGeom>
          <a:solidFill>
            <a:srgbClr val="D4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5E15FB0A-6162-40CD-9708-6099CB81991F}"/>
              </a:ext>
            </a:extLst>
          </p:cNvPr>
          <p:cNvSpPr/>
          <p:nvPr/>
        </p:nvSpPr>
        <p:spPr>
          <a:xfrm>
            <a:off x="3091817" y="1134922"/>
            <a:ext cx="2533533" cy="2057400"/>
          </a:xfrm>
          <a:prstGeom prst="roundRect">
            <a:avLst>
              <a:gd name="adj" fmla="val 6945"/>
            </a:avLst>
          </a:prstGeom>
          <a:solidFill>
            <a:srgbClr val="D4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52787C-3054-42EC-85F6-EE3ACCF74AF9}"/>
              </a:ext>
            </a:extLst>
          </p:cNvPr>
          <p:cNvSpPr/>
          <p:nvPr/>
        </p:nvSpPr>
        <p:spPr>
          <a:xfrm>
            <a:off x="387667" y="1120635"/>
            <a:ext cx="2533533" cy="2057400"/>
          </a:xfrm>
          <a:prstGeom prst="roundRect">
            <a:avLst>
              <a:gd name="adj" fmla="val 6945"/>
            </a:avLst>
          </a:prstGeom>
          <a:solidFill>
            <a:srgbClr val="D4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A0D8671A-B88F-49E5-BFF8-9A34BC49246D}"/>
              </a:ext>
            </a:extLst>
          </p:cNvPr>
          <p:cNvSpPr/>
          <p:nvPr/>
        </p:nvSpPr>
        <p:spPr>
          <a:xfrm>
            <a:off x="476368" y="1176833"/>
            <a:ext cx="2343986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E0D06FBC-51B2-46A4-9EDD-F689F297AF17}"/>
              </a:ext>
            </a:extLst>
          </p:cNvPr>
          <p:cNvSpPr/>
          <p:nvPr/>
        </p:nvSpPr>
        <p:spPr>
          <a:xfrm>
            <a:off x="476368" y="1961440"/>
            <a:ext cx="2343986" cy="11425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2723EE48-A5C8-4102-9306-6E89B6A57FC7}"/>
              </a:ext>
            </a:extLst>
          </p:cNvPr>
          <p:cNvSpPr/>
          <p:nvPr/>
        </p:nvSpPr>
        <p:spPr>
          <a:xfrm>
            <a:off x="3179922" y="1176833"/>
            <a:ext cx="234076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B3ED79B6-20BA-424B-92EE-C0B37150CFA7}"/>
              </a:ext>
            </a:extLst>
          </p:cNvPr>
          <p:cNvSpPr/>
          <p:nvPr/>
        </p:nvSpPr>
        <p:spPr>
          <a:xfrm>
            <a:off x="3179922" y="1961441"/>
            <a:ext cx="2340765" cy="11425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D69EB31D-26C2-4909-AD68-C324E181E97F}"/>
              </a:ext>
            </a:extLst>
          </p:cNvPr>
          <p:cNvSpPr/>
          <p:nvPr/>
        </p:nvSpPr>
        <p:spPr>
          <a:xfrm>
            <a:off x="476367" y="3479734"/>
            <a:ext cx="5237088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E0B62FAF-252B-4FA2-81BD-BD7E919B8650}"/>
              </a:ext>
            </a:extLst>
          </p:cNvPr>
          <p:cNvSpPr/>
          <p:nvPr/>
        </p:nvSpPr>
        <p:spPr>
          <a:xfrm>
            <a:off x="476366" y="3831346"/>
            <a:ext cx="514719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213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1966</TotalTime>
  <Words>121</Words>
  <Application>Microsoft Office PowerPoint</Application>
  <PresentationFormat>Экран (16:9)</PresentationFormat>
  <Paragraphs>80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46</cp:revision>
  <dcterms:created xsi:type="dcterms:W3CDTF">2024-04-17T19:56:02Z</dcterms:created>
  <dcterms:modified xsi:type="dcterms:W3CDTF">2024-10-01T20:17:13Z</dcterms:modified>
</cp:coreProperties>
</file>