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"/>
  </p:notesMasterIdLst>
  <p:sldIdLst>
    <p:sldId id="263" r:id="rId2"/>
    <p:sldId id="264" r:id="rId3"/>
    <p:sldId id="258" r:id="rId4"/>
    <p:sldId id="265" r:id="rId5"/>
    <p:sldId id="273" r:id="rId6"/>
    <p:sldId id="278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585"/>
    <a:srgbClr val="D4DC9C"/>
    <a:srgbClr val="EAEBBD"/>
    <a:srgbClr val="F5DD4D"/>
    <a:srgbClr val="000000"/>
    <a:srgbClr val="E9E9E9"/>
    <a:srgbClr val="205279"/>
    <a:srgbClr val="578899"/>
    <a:srgbClr val="354259"/>
    <a:srgbClr val="338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3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37D9A3FD-E039-4841-AD8B-AC770735E759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588590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89278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1B39D161-696F-4E15-BB81-EDC3DFF4015B}"/>
              </a:ext>
            </a:extLst>
          </p:cNvPr>
          <p:cNvSpPr>
            <a:spLocks noChangeAspect="1"/>
          </p:cNvSpPr>
          <p:nvPr/>
        </p:nvSpPr>
        <p:spPr>
          <a:xfrm>
            <a:off x="460151" y="351879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8"/>
            <a:ext cx="2986923" cy="189329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8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984786" y="492919"/>
            <a:ext cx="4676096" cy="4157662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331832" y="80249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331832" y="2121694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331832" y="344089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317943" y="644272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317943" y="1179958"/>
            <a:ext cx="3220068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314332" y="1970044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314332" y="2502715"/>
            <a:ext cx="3220068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314332" y="3297919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314332" y="3830590"/>
            <a:ext cx="3220068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8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456362" y="1405982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7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7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5549E2-AFF2-47F8-BE87-C548795F0EF0}"/>
              </a:ext>
            </a:extLst>
          </p:cNvPr>
          <p:cNvSpPr/>
          <p:nvPr/>
        </p:nvSpPr>
        <p:spPr>
          <a:xfrm>
            <a:off x="328613" y="228601"/>
            <a:ext cx="8501897" cy="8143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9050EA-DF34-494A-B9D7-051868DC8067}"/>
              </a:ext>
            </a:extLst>
          </p:cNvPr>
          <p:cNvSpPr/>
          <p:nvPr/>
        </p:nvSpPr>
        <p:spPr>
          <a:xfrm>
            <a:off x="328614" y="1278996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3421017" y="1398837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0E4A329-87C9-4618-9225-FF455C93256F}"/>
              </a:ext>
            </a:extLst>
          </p:cNvPr>
          <p:cNvSpPr/>
          <p:nvPr/>
        </p:nvSpPr>
        <p:spPr>
          <a:xfrm>
            <a:off x="3349582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AF91D85-163B-425A-8A95-77625B873605}"/>
              </a:ext>
            </a:extLst>
          </p:cNvPr>
          <p:cNvSpPr/>
          <p:nvPr/>
        </p:nvSpPr>
        <p:spPr>
          <a:xfrm>
            <a:off x="3349582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6F4F2E-78D0-41D6-BA53-916F35F642CC}"/>
              </a:ext>
            </a:extLst>
          </p:cNvPr>
          <p:cNvSpPr/>
          <p:nvPr/>
        </p:nvSpPr>
        <p:spPr>
          <a:xfrm>
            <a:off x="3293269" y="1271851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400796" y="1379638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C729A35-5A21-4D71-B1CB-7A354C384FD1}"/>
              </a:ext>
            </a:extLst>
          </p:cNvPr>
          <p:cNvSpPr/>
          <p:nvPr/>
        </p:nvSpPr>
        <p:spPr>
          <a:xfrm>
            <a:off x="6329361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D6F170-DDFA-4287-8E60-3F969A31350A}"/>
              </a:ext>
            </a:extLst>
          </p:cNvPr>
          <p:cNvSpPr/>
          <p:nvPr/>
        </p:nvSpPr>
        <p:spPr>
          <a:xfrm>
            <a:off x="6329361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77BEDDA-94E5-4EED-B5FC-8D031248A830}"/>
              </a:ext>
            </a:extLst>
          </p:cNvPr>
          <p:cNvSpPr/>
          <p:nvPr/>
        </p:nvSpPr>
        <p:spPr>
          <a:xfrm>
            <a:off x="6273048" y="1252652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1966</TotalTime>
  <Words>68</Words>
  <Application>Microsoft Office PowerPoint</Application>
  <PresentationFormat>Экран (16:9)</PresentationFormat>
  <Paragraphs>45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48</cp:revision>
  <dcterms:created xsi:type="dcterms:W3CDTF">2024-04-17T19:56:02Z</dcterms:created>
  <dcterms:modified xsi:type="dcterms:W3CDTF">2024-10-01T20:17:43Z</dcterms:modified>
</cp:coreProperties>
</file>