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55A98-4DDA-424B-97EA-E274DAE620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6592B-D0D3-4855-84D9-7258A716DB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7FD369-C8EA-402C-9772-0A1FDB1403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A3B9B-6657-4590-AF89-7B6CE45450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8370F-5709-4107-AB81-06C51FB198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65A83-2910-499C-83DC-D803405C1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38732-E740-4CD3-BCC6-B5E4FB672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2F46D-BCB7-455E-BDC0-2FE9C067F7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D23D9-8683-48CE-9ABD-D3986AF809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770F9-BCE9-4D6A-8963-0330028CBE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1592E-D804-4DCE-BFCB-A23E057170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99F5A6-89D2-42D4-A234-BD40DBDA60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376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CE9DC-DE1C-47C7-AF13-2D1814D6F07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0"/>
          <p:cNvGrpSpPr/>
          <p:nvPr/>
        </p:nvGrpSpPr>
        <p:grpSpPr>
          <a:xfrm>
            <a:off x="4756680" y="883800"/>
            <a:ext cx="4469400" cy="3562200"/>
            <a:chOff x="4756680" y="883800"/>
            <a:chExt cx="4469400" cy="3562200"/>
          </a:xfrm>
        </p:grpSpPr>
        <p:pic>
          <p:nvPicPr>
            <p:cNvPr id="40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756680" y="883800"/>
              <a:ext cx="446940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" name="Прямоугольник со скругленными углами 3"/>
            <p:cNvSpPr/>
            <p:nvPr/>
          </p:nvSpPr>
          <p:spPr>
            <a:xfrm rot="16200000">
              <a:off x="6148800" y="1211760"/>
              <a:ext cx="173700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TextBox 10"/>
          <p:cNvSpPr/>
          <p:nvPr/>
        </p:nvSpPr>
        <p:spPr>
          <a:xfrm>
            <a:off x="497880" y="1319760"/>
            <a:ext cx="4728600" cy="34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Прямоугольник со скругленными углами 3"/>
          <p:cNvSpPr/>
          <p:nvPr/>
        </p:nvSpPr>
        <p:spPr>
          <a:xfrm>
            <a:off x="5631120" y="1727640"/>
            <a:ext cx="2768760" cy="17355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66200" y="493920"/>
            <a:ext cx="794448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2024-09-02T17:17:46Z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