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2BF6F2-42B6-46BD-A43F-92447510BE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507E18-DB1A-48BC-940F-F07880BCB4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9B760C-5FA7-4759-A3C8-F8BEBAB4CA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4FAA4B-AE7E-4C4A-B652-62BF6FD1C40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8AAA39-4150-4591-82F3-AE5EB9BC1B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F93267-2F2C-43BB-A1D7-8A7FEFC838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4A2B1B-0772-496E-A2F7-1EE1C518CE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93DAFA-C897-456E-B2B4-12386EE9D6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561A09-8947-4646-8078-E1909324BA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8C6918-57DB-4EB5-8BEC-581540D642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A08642-6B57-4F0A-9E63-45AC1C3544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496D96-09CC-4B7C-AA6E-79CE878A2B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9040" y="4767120"/>
            <a:ext cx="308376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8040" y="476712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84EC1F-6371-4435-8368-08FEA29DF1BF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560" y="476712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Рисунок 6" descr=""/>
          <p:cNvPicPr/>
          <p:nvPr/>
        </p:nvPicPr>
        <p:blipFill>
          <a:blip r:embed="rId1"/>
          <a:srcRect l="31270" t="0" r="23528" b="0"/>
          <a:stretch/>
        </p:blipFill>
        <p:spPr>
          <a:xfrm rot="4319400">
            <a:off x="6776640" y="2539440"/>
            <a:ext cx="2391120" cy="3596040"/>
          </a:xfrm>
          <a:prstGeom prst="rect">
            <a:avLst/>
          </a:prstGeom>
          <a:ln w="0">
            <a:noFill/>
          </a:ln>
        </p:spPr>
      </p:pic>
      <p:sp>
        <p:nvSpPr>
          <p:cNvPr id="40" name="TextBox 10"/>
          <p:cNvSpPr/>
          <p:nvPr/>
        </p:nvSpPr>
        <p:spPr>
          <a:xfrm>
            <a:off x="497880" y="1319760"/>
            <a:ext cx="7905240" cy="239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466200" y="493920"/>
            <a:ext cx="7944480" cy="77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 Black"/>
                <a:ea typeface="DejaVu Sans"/>
              </a:rPr>
              <a:t>TITLE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1517</TotalTime>
  <Application>LibreOffice/7.3.7.2$Linux_X86_64 LibreOffice_project/30$Build-2</Application>
  <AppVersion>15.0000</AppVersion>
  <Words>22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2024-04-17T19:56:02Z</dcterms:created>
  <dc:creator>Алика Шпагина</dc:creator>
  <dc:description/>
  <dc:language>en-US</dc:language>
  <cp:lastModifiedBy/>
  <dcterms:modified xsi:type="dcterms:W3CDTF">2024-09-02T17:17:27Z</dcterms:modified>
  <cp:revision>22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(16:9)</vt:lpwstr>
  </property>
  <property fmtid="{D5CDD505-2E9C-101B-9397-08002B2CF9AE}" pid="3" name="Slides">
    <vt:i4>6</vt:i4>
  </property>
</Properties>
</file>