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24CA6B0-61A6-48D7-95C3-0E5D768E424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C3388F-5D56-446E-9415-C0DFBC940208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F8E267-C6B0-45D2-97D2-F771C65F704B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D48D1D-8B37-4E04-8BA6-17597C741B6F}" type="slidenum">
              <a:rPr b="0" lang="ru-RU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D66AF9-2B3A-436B-AB06-1D68FBACCB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38439E-3D3C-471A-B584-BB839632EA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6E2A5A-97B3-42D0-BF17-BF189746F9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0939E8-6647-437A-9FDF-95A9B95E23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003197-16FC-4AA9-BEC0-F9D8214D26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D4DA0D-18C1-473C-8789-A9AF219CCB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820FFE-7CD8-4424-BF04-B909F4CD2F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8178F6-586B-43E1-A871-E7FE61E86B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143000" y="841680"/>
            <a:ext cx="6857640" cy="829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BD5788-1531-4916-B770-22D5F4A256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7D8CB4-F1EF-4850-9026-57D4600A5C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21E360-4F5D-478D-B521-61FA286301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9B8F28-99AA-4130-A4C7-4D49E12159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5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75EFE0-4D69-4C77-941B-E84D4CC79A0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0a5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3"/>
          <p:cNvSpPr/>
          <p:nvPr/>
        </p:nvSpPr>
        <p:spPr>
          <a:xfrm>
            <a:off x="186840" y="185400"/>
            <a:ext cx="8770320" cy="475812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10"/>
          <p:cNvSpPr/>
          <p:nvPr/>
        </p:nvSpPr>
        <p:spPr>
          <a:xfrm>
            <a:off x="460080" y="658080"/>
            <a:ext cx="8469000" cy="33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6999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DejaVu Sans"/>
              </a:rPr>
              <a:t>TITLE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9" name="Прямоугольник 5"/>
          <p:cNvSpPr/>
          <p:nvPr/>
        </p:nvSpPr>
        <p:spPr>
          <a:xfrm>
            <a:off x="460080" y="459576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f2f2f2"/>
                </a:solidFill>
                <a:latin typeface="Arial"/>
              </a:rPr>
              <a:t>Презентация создана в </a:t>
            </a:r>
            <a:r>
              <a:rPr b="0" lang="en-US" sz="900" spc="-1" strike="noStrike">
                <a:solidFill>
                  <a:srgbClr val="f2f2f2"/>
                </a:solidFill>
                <a:latin typeface="Arial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50" name="Рисунок 11" descr=""/>
          <p:cNvPicPr/>
          <p:nvPr/>
        </p:nvPicPr>
        <p:blipFill>
          <a:blip r:embed="rId1"/>
          <a:stretch/>
        </p:blipFill>
        <p:spPr>
          <a:xfrm>
            <a:off x="2423160" y="4596480"/>
            <a:ext cx="291240" cy="291240"/>
          </a:xfrm>
          <a:prstGeom prst="rect">
            <a:avLst/>
          </a:prstGeom>
          <a:ln w="0">
            <a:noFill/>
          </a:ln>
        </p:spPr>
      </p:pic>
      <p:sp>
        <p:nvSpPr>
          <p:cNvPr id="51" name="Прямоугольник 5"/>
          <p:cNvSpPr/>
          <p:nvPr/>
        </p:nvSpPr>
        <p:spPr>
          <a:xfrm>
            <a:off x="460080" y="35892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1400" spc="-1" strike="noStrike">
                <a:solidFill>
                  <a:srgbClr val="f2f2f2"/>
                </a:solidFill>
                <a:latin typeface="Arial"/>
              </a:rPr>
              <a:t>Тема: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0a5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Прямоугольник со скругленными углами 3"/>
          <p:cNvSpPr/>
          <p:nvPr/>
        </p:nvSpPr>
        <p:spPr>
          <a:xfrm>
            <a:off x="186840" y="185400"/>
            <a:ext cx="8770320" cy="475812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Прямоугольник 10"/>
          <p:cNvSpPr/>
          <p:nvPr/>
        </p:nvSpPr>
        <p:spPr>
          <a:xfrm>
            <a:off x="460080" y="658080"/>
            <a:ext cx="8469000" cy="33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ts val="6999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DejaVu Sans"/>
              </a:rPr>
              <a:t>TITLE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1" name="Прямоугольник 5"/>
          <p:cNvSpPr/>
          <p:nvPr/>
        </p:nvSpPr>
        <p:spPr>
          <a:xfrm>
            <a:off x="1640880" y="449748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f2f2f2"/>
                </a:solidFill>
                <a:latin typeface="Arial"/>
              </a:rPr>
              <a:t>Презентация создана в </a:t>
            </a:r>
            <a:r>
              <a:rPr b="0" lang="en-US" sz="900" spc="-1" strike="noStrike">
                <a:solidFill>
                  <a:srgbClr val="f2f2f2"/>
                </a:solidFill>
                <a:latin typeface="Arial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2" name="Изображение 40"/>
          <p:cNvSpPr/>
          <p:nvPr/>
        </p:nvSpPr>
        <p:spPr>
          <a:xfrm>
            <a:off x="867240" y="3495600"/>
            <a:ext cx="257040" cy="2570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Рисунок 12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699000"/>
            <a:ext cx="1289520" cy="113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со скругленными углами 3"/>
          <p:cNvSpPr/>
          <p:nvPr/>
        </p:nvSpPr>
        <p:spPr>
          <a:xfrm>
            <a:off x="3507480" y="0"/>
            <a:ext cx="5636160" cy="5143320"/>
          </a:xfrm>
          <a:prstGeom prst="roundRect">
            <a:avLst>
              <a:gd name="adj" fmla="val 0"/>
            </a:avLst>
          </a:prstGeom>
          <a:solidFill>
            <a:srgbClr val="a0a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Прямоугольник: скругленные углы 2"/>
          <p:cNvSpPr/>
          <p:nvPr/>
        </p:nvSpPr>
        <p:spPr>
          <a:xfrm>
            <a:off x="3722040" y="257040"/>
            <a:ext cx="5186160" cy="4650120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Овал 1"/>
          <p:cNvSpPr/>
          <p:nvPr/>
        </p:nvSpPr>
        <p:spPr>
          <a:xfrm>
            <a:off x="4122000" y="631080"/>
            <a:ext cx="899640" cy="89964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Овал 23"/>
          <p:cNvSpPr/>
          <p:nvPr/>
        </p:nvSpPr>
        <p:spPr>
          <a:xfrm>
            <a:off x="4122000" y="2127600"/>
            <a:ext cx="899640" cy="88776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Овал 29"/>
          <p:cNvSpPr/>
          <p:nvPr/>
        </p:nvSpPr>
        <p:spPr>
          <a:xfrm>
            <a:off x="4122000" y="3612240"/>
            <a:ext cx="899640" cy="89964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Box 10"/>
          <p:cNvSpPr/>
          <p:nvPr/>
        </p:nvSpPr>
        <p:spPr>
          <a:xfrm>
            <a:off x="5110920" y="489600"/>
            <a:ext cx="357912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TextBox 10"/>
          <p:cNvSpPr/>
          <p:nvPr/>
        </p:nvSpPr>
        <p:spPr>
          <a:xfrm>
            <a:off x="5110920" y="1025280"/>
            <a:ext cx="357912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9" name="TextBox 10"/>
          <p:cNvSpPr/>
          <p:nvPr/>
        </p:nvSpPr>
        <p:spPr>
          <a:xfrm>
            <a:off x="5107320" y="1985400"/>
            <a:ext cx="357912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" name="TextBox 10"/>
          <p:cNvSpPr/>
          <p:nvPr/>
        </p:nvSpPr>
        <p:spPr>
          <a:xfrm>
            <a:off x="5107320" y="2517840"/>
            <a:ext cx="3579120" cy="84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1" name="TextBox 10"/>
          <p:cNvSpPr/>
          <p:nvPr/>
        </p:nvSpPr>
        <p:spPr>
          <a:xfrm>
            <a:off x="5107320" y="3470760"/>
            <a:ext cx="357912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" name="TextBox 10"/>
          <p:cNvSpPr/>
          <p:nvPr/>
        </p:nvSpPr>
        <p:spPr>
          <a:xfrm>
            <a:off x="5107320" y="4003560"/>
            <a:ext cx="3579120" cy="79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3" name="TextBox 13"/>
          <p:cNvSpPr/>
          <p:nvPr/>
        </p:nvSpPr>
        <p:spPr>
          <a:xfrm>
            <a:off x="165960" y="200880"/>
            <a:ext cx="3148200" cy="18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Прямоугольник со скругленными углами 3"/>
          <p:cNvSpPr/>
          <p:nvPr/>
        </p:nvSpPr>
        <p:spPr>
          <a:xfrm>
            <a:off x="0" y="0"/>
            <a:ext cx="9143640" cy="196164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10"/>
          <p:cNvSpPr/>
          <p:nvPr/>
        </p:nvSpPr>
        <p:spPr>
          <a:xfrm>
            <a:off x="384840" y="2571840"/>
            <a:ext cx="26650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" name="TextBox 10"/>
          <p:cNvSpPr/>
          <p:nvPr/>
        </p:nvSpPr>
        <p:spPr>
          <a:xfrm>
            <a:off x="384840" y="3356280"/>
            <a:ext cx="26650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7" name="TextBox 10"/>
          <p:cNvSpPr/>
          <p:nvPr/>
        </p:nvSpPr>
        <p:spPr>
          <a:xfrm>
            <a:off x="3239280" y="2571840"/>
            <a:ext cx="26650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3239280" y="3356280"/>
            <a:ext cx="26650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9" name="TextBox 10"/>
          <p:cNvSpPr/>
          <p:nvPr/>
        </p:nvSpPr>
        <p:spPr>
          <a:xfrm>
            <a:off x="6093720" y="2571840"/>
            <a:ext cx="26650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TextBox 10"/>
          <p:cNvSpPr/>
          <p:nvPr/>
        </p:nvSpPr>
        <p:spPr>
          <a:xfrm>
            <a:off x="6093720" y="3356280"/>
            <a:ext cx="26650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1" name="TextBox 9"/>
          <p:cNvSpPr/>
          <p:nvPr/>
        </p:nvSpPr>
        <p:spPr>
          <a:xfrm>
            <a:off x="384840" y="2178000"/>
            <a:ext cx="84657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0a5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Прямоугольник: скругленные углы 15"/>
          <p:cNvSpPr/>
          <p:nvPr/>
        </p:nvSpPr>
        <p:spPr>
          <a:xfrm>
            <a:off x="4636440" y="250200"/>
            <a:ext cx="4198320" cy="4625280"/>
          </a:xfrm>
          <a:prstGeom prst="roundRect">
            <a:avLst>
              <a:gd name="adj" fmla="val 6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Прямоугольник: скругленные углы 16"/>
          <p:cNvSpPr/>
          <p:nvPr/>
        </p:nvSpPr>
        <p:spPr>
          <a:xfrm>
            <a:off x="329400" y="257040"/>
            <a:ext cx="4198320" cy="4625280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Овал 9"/>
          <p:cNvSpPr/>
          <p:nvPr/>
        </p:nvSpPr>
        <p:spPr>
          <a:xfrm>
            <a:off x="4272120" y="1193040"/>
            <a:ext cx="635400" cy="635400"/>
          </a:xfrm>
          <a:prstGeom prst="ellipse">
            <a:avLst/>
          </a:prstGeom>
          <a:solidFill>
            <a:srgbClr val="f5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10"/>
          <p:cNvSpPr/>
          <p:nvPr/>
        </p:nvSpPr>
        <p:spPr>
          <a:xfrm>
            <a:off x="581760" y="828720"/>
            <a:ext cx="369360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" name="TextBox 10"/>
          <p:cNvSpPr/>
          <p:nvPr/>
        </p:nvSpPr>
        <p:spPr>
          <a:xfrm>
            <a:off x="581760" y="1364400"/>
            <a:ext cx="369360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7" name="TextBox 10"/>
          <p:cNvSpPr/>
          <p:nvPr/>
        </p:nvSpPr>
        <p:spPr>
          <a:xfrm>
            <a:off x="578160" y="2154600"/>
            <a:ext cx="369360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" name="TextBox 10"/>
          <p:cNvSpPr/>
          <p:nvPr/>
        </p:nvSpPr>
        <p:spPr>
          <a:xfrm>
            <a:off x="578160" y="2687040"/>
            <a:ext cx="3693600" cy="84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9" name="TextBox 10"/>
          <p:cNvSpPr/>
          <p:nvPr/>
        </p:nvSpPr>
        <p:spPr>
          <a:xfrm>
            <a:off x="578160" y="3482280"/>
            <a:ext cx="369360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TextBox 10"/>
          <p:cNvSpPr/>
          <p:nvPr/>
        </p:nvSpPr>
        <p:spPr>
          <a:xfrm>
            <a:off x="578160" y="4015080"/>
            <a:ext cx="3693600" cy="79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1" name="TextBox 30"/>
          <p:cNvSpPr/>
          <p:nvPr/>
        </p:nvSpPr>
        <p:spPr>
          <a:xfrm>
            <a:off x="553680" y="352440"/>
            <a:ext cx="380376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20"/>
          <p:cNvSpPr/>
          <p:nvPr/>
        </p:nvSpPr>
        <p:spPr>
          <a:xfrm>
            <a:off x="516960" y="411840"/>
            <a:ext cx="84657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3"/>
          <p:cNvSpPr/>
          <p:nvPr/>
        </p:nvSpPr>
        <p:spPr>
          <a:xfrm>
            <a:off x="456480" y="1406160"/>
            <a:ext cx="2300760" cy="1440000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10"/>
          <p:cNvSpPr/>
          <p:nvPr/>
        </p:nvSpPr>
        <p:spPr>
          <a:xfrm>
            <a:off x="384840" y="3013560"/>
            <a:ext cx="24292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TextBox 10"/>
          <p:cNvSpPr/>
          <p:nvPr/>
        </p:nvSpPr>
        <p:spPr>
          <a:xfrm>
            <a:off x="384840" y="3798000"/>
            <a:ext cx="2429280" cy="103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6" name="Прямоугольник: скругленные углы 1"/>
          <p:cNvSpPr/>
          <p:nvPr/>
        </p:nvSpPr>
        <p:spPr>
          <a:xfrm>
            <a:off x="328680" y="228600"/>
            <a:ext cx="8501400" cy="8139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оугольник: скругленные углы 10"/>
          <p:cNvSpPr/>
          <p:nvPr/>
        </p:nvSpPr>
        <p:spPr>
          <a:xfrm>
            <a:off x="328680" y="1279080"/>
            <a:ext cx="2557080" cy="3642840"/>
          </a:xfrm>
          <a:prstGeom prst="roundRect">
            <a:avLst>
              <a:gd name="adj" fmla="val 7815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3"/>
          <p:cNvSpPr/>
          <p:nvPr/>
        </p:nvSpPr>
        <p:spPr>
          <a:xfrm>
            <a:off x="3421080" y="1398960"/>
            <a:ext cx="2300760" cy="1440000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10"/>
          <p:cNvSpPr/>
          <p:nvPr/>
        </p:nvSpPr>
        <p:spPr>
          <a:xfrm>
            <a:off x="3349440" y="3013560"/>
            <a:ext cx="24292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TextBox 10"/>
          <p:cNvSpPr/>
          <p:nvPr/>
        </p:nvSpPr>
        <p:spPr>
          <a:xfrm>
            <a:off x="3349440" y="3798000"/>
            <a:ext cx="2429280" cy="103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1" name="Прямоугольник: скругленные углы 14"/>
          <p:cNvSpPr/>
          <p:nvPr/>
        </p:nvSpPr>
        <p:spPr>
          <a:xfrm>
            <a:off x="3293280" y="1271880"/>
            <a:ext cx="2557080" cy="3642840"/>
          </a:xfrm>
          <a:prstGeom prst="roundRect">
            <a:avLst>
              <a:gd name="adj" fmla="val 7815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3"/>
          <p:cNvSpPr/>
          <p:nvPr/>
        </p:nvSpPr>
        <p:spPr>
          <a:xfrm>
            <a:off x="6400800" y="1379520"/>
            <a:ext cx="2300760" cy="1440000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xtBox 10"/>
          <p:cNvSpPr/>
          <p:nvPr/>
        </p:nvSpPr>
        <p:spPr>
          <a:xfrm>
            <a:off x="6329520" y="3013560"/>
            <a:ext cx="24292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TextBox 10"/>
          <p:cNvSpPr/>
          <p:nvPr/>
        </p:nvSpPr>
        <p:spPr>
          <a:xfrm>
            <a:off x="6329520" y="3798000"/>
            <a:ext cx="2429280" cy="103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5" name="Прямоугольник: скругленные углы 19"/>
          <p:cNvSpPr/>
          <p:nvPr/>
        </p:nvSpPr>
        <p:spPr>
          <a:xfrm>
            <a:off x="6273000" y="1252800"/>
            <a:ext cx="2557080" cy="3642840"/>
          </a:xfrm>
          <a:prstGeom prst="roundRect">
            <a:avLst>
              <a:gd name="adj" fmla="val 7815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Прямоугольник со скругленными углами 3"/>
          <p:cNvSpPr/>
          <p:nvPr/>
        </p:nvSpPr>
        <p:spPr>
          <a:xfrm>
            <a:off x="0" y="0"/>
            <a:ext cx="3396960" cy="514332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10"/>
          <p:cNvSpPr/>
          <p:nvPr/>
        </p:nvSpPr>
        <p:spPr>
          <a:xfrm>
            <a:off x="4192560" y="3830040"/>
            <a:ext cx="467244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" name="TextBox 10"/>
          <p:cNvSpPr/>
          <p:nvPr/>
        </p:nvSpPr>
        <p:spPr>
          <a:xfrm>
            <a:off x="4192560" y="4188600"/>
            <a:ext cx="4672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9" name="Овал 9"/>
          <p:cNvSpPr/>
          <p:nvPr/>
        </p:nvSpPr>
        <p:spPr>
          <a:xfrm>
            <a:off x="3724560" y="3830040"/>
            <a:ext cx="403200" cy="40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Calibri"/>
              </a:rPr>
              <a:t>03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10"/>
          <p:cNvSpPr/>
          <p:nvPr/>
        </p:nvSpPr>
        <p:spPr>
          <a:xfrm>
            <a:off x="4192560" y="2571840"/>
            <a:ext cx="467244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TextBox 10"/>
          <p:cNvSpPr/>
          <p:nvPr/>
        </p:nvSpPr>
        <p:spPr>
          <a:xfrm>
            <a:off x="4192560" y="2930400"/>
            <a:ext cx="4672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2" name="Овал 13"/>
          <p:cNvSpPr/>
          <p:nvPr/>
        </p:nvSpPr>
        <p:spPr>
          <a:xfrm>
            <a:off x="3724560" y="2571840"/>
            <a:ext cx="403200" cy="40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Calibri"/>
              </a:rPr>
              <a:t>02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" name="TextBox 10"/>
          <p:cNvSpPr/>
          <p:nvPr/>
        </p:nvSpPr>
        <p:spPr>
          <a:xfrm>
            <a:off x="4192560" y="1311840"/>
            <a:ext cx="467244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TextBox 10"/>
          <p:cNvSpPr/>
          <p:nvPr/>
        </p:nvSpPr>
        <p:spPr>
          <a:xfrm>
            <a:off x="4192560" y="1670760"/>
            <a:ext cx="467244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05" name="Овал 16"/>
          <p:cNvSpPr/>
          <p:nvPr/>
        </p:nvSpPr>
        <p:spPr>
          <a:xfrm>
            <a:off x="3724560" y="1311840"/>
            <a:ext cx="403200" cy="4032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800" spc="-1" strike="noStrike">
                <a:solidFill>
                  <a:srgbClr val="ffffff"/>
                </a:solidFill>
                <a:latin typeface="Calibri"/>
              </a:rPr>
              <a:t>01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" name="TextBox 17"/>
          <p:cNvSpPr/>
          <p:nvPr/>
        </p:nvSpPr>
        <p:spPr>
          <a:xfrm>
            <a:off x="3607560" y="215280"/>
            <a:ext cx="5375160" cy="9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Прямоугольник: скругленные углы 22"/>
          <p:cNvSpPr/>
          <p:nvPr/>
        </p:nvSpPr>
        <p:spPr>
          <a:xfrm>
            <a:off x="3417120" y="1051560"/>
            <a:ext cx="5047920" cy="841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оугольник: скругленные углы 28"/>
          <p:cNvSpPr/>
          <p:nvPr/>
        </p:nvSpPr>
        <p:spPr>
          <a:xfrm>
            <a:off x="3417120" y="2451960"/>
            <a:ext cx="5047920" cy="841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оугольник: скругленные углы 32"/>
          <p:cNvSpPr/>
          <p:nvPr/>
        </p:nvSpPr>
        <p:spPr>
          <a:xfrm>
            <a:off x="3417120" y="3849840"/>
            <a:ext cx="5047920" cy="841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10"/>
          <p:cNvSpPr/>
          <p:nvPr/>
        </p:nvSpPr>
        <p:spPr>
          <a:xfrm>
            <a:off x="3821760" y="1115280"/>
            <a:ext cx="448380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1" name="Прямая соединительная линия 4"/>
          <p:cNvSpPr/>
          <p:nvPr/>
        </p:nvSpPr>
        <p:spPr>
          <a:xfrm>
            <a:off x="782280" y="987120"/>
            <a:ext cx="360" cy="3813480"/>
          </a:xfrm>
          <a:prstGeom prst="line">
            <a:avLst/>
          </a:prstGeom>
          <a:ln>
            <a:solidFill>
              <a:srgbClr val="c0c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: скругленные углы 19"/>
          <p:cNvSpPr/>
          <p:nvPr/>
        </p:nvSpPr>
        <p:spPr>
          <a:xfrm>
            <a:off x="1135800" y="1033200"/>
            <a:ext cx="2642760" cy="880920"/>
          </a:xfrm>
          <a:prstGeom prst="roundRect">
            <a:avLst>
              <a:gd name="adj" fmla="val 16667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0"/>
          <p:cNvSpPr/>
          <p:nvPr/>
        </p:nvSpPr>
        <p:spPr>
          <a:xfrm>
            <a:off x="1164600" y="1033200"/>
            <a:ext cx="254628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4" name="TextBox 10"/>
          <p:cNvSpPr/>
          <p:nvPr/>
        </p:nvSpPr>
        <p:spPr>
          <a:xfrm>
            <a:off x="3821760" y="2515680"/>
            <a:ext cx="448380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5" name="Прямоугольник: скругленные углы 26"/>
          <p:cNvSpPr/>
          <p:nvPr/>
        </p:nvSpPr>
        <p:spPr>
          <a:xfrm>
            <a:off x="1135800" y="2433600"/>
            <a:ext cx="2642760" cy="880920"/>
          </a:xfrm>
          <a:prstGeom prst="roundRect">
            <a:avLst>
              <a:gd name="adj" fmla="val 16667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Box 10"/>
          <p:cNvSpPr/>
          <p:nvPr/>
        </p:nvSpPr>
        <p:spPr>
          <a:xfrm>
            <a:off x="1164600" y="2433600"/>
            <a:ext cx="254628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TextBox 10"/>
          <p:cNvSpPr/>
          <p:nvPr/>
        </p:nvSpPr>
        <p:spPr>
          <a:xfrm>
            <a:off x="3821760" y="3913560"/>
            <a:ext cx="448380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8" name="Прямоугольник: скругленные углы 30"/>
          <p:cNvSpPr/>
          <p:nvPr/>
        </p:nvSpPr>
        <p:spPr>
          <a:xfrm>
            <a:off x="1135800" y="3831480"/>
            <a:ext cx="2642760" cy="880920"/>
          </a:xfrm>
          <a:prstGeom prst="roundRect">
            <a:avLst>
              <a:gd name="adj" fmla="val 16667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10"/>
          <p:cNvSpPr/>
          <p:nvPr/>
        </p:nvSpPr>
        <p:spPr>
          <a:xfrm>
            <a:off x="1164600" y="3831480"/>
            <a:ext cx="254628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d9d9d9"/>
                </a:solidFill>
                <a:latin typeface="Arial"/>
                <a:ea typeface="DejaVu Sans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" name="Овал 5"/>
          <p:cNvSpPr/>
          <p:nvPr/>
        </p:nvSpPr>
        <p:spPr>
          <a:xfrm>
            <a:off x="675360" y="1365840"/>
            <a:ext cx="221040" cy="2210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Овал 33"/>
          <p:cNvSpPr/>
          <p:nvPr/>
        </p:nvSpPr>
        <p:spPr>
          <a:xfrm>
            <a:off x="675360" y="2728080"/>
            <a:ext cx="221040" cy="2210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Овал 34"/>
          <p:cNvSpPr/>
          <p:nvPr/>
        </p:nvSpPr>
        <p:spPr>
          <a:xfrm>
            <a:off x="671760" y="4156200"/>
            <a:ext cx="221040" cy="2210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Box 20"/>
          <p:cNvSpPr/>
          <p:nvPr/>
        </p:nvSpPr>
        <p:spPr>
          <a:xfrm>
            <a:off x="381600" y="271080"/>
            <a:ext cx="84657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Прямоугольник со скругленными углами 3"/>
          <p:cNvSpPr/>
          <p:nvPr/>
        </p:nvSpPr>
        <p:spPr>
          <a:xfrm>
            <a:off x="0" y="3181680"/>
            <a:ext cx="9143640" cy="196164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TextBox 10"/>
          <p:cNvSpPr/>
          <p:nvPr/>
        </p:nvSpPr>
        <p:spPr>
          <a:xfrm>
            <a:off x="384840" y="801360"/>
            <a:ext cx="24436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TextBox 10"/>
          <p:cNvSpPr/>
          <p:nvPr/>
        </p:nvSpPr>
        <p:spPr>
          <a:xfrm>
            <a:off x="384840" y="1585800"/>
            <a:ext cx="24436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7" name="TextBox 10"/>
          <p:cNvSpPr/>
          <p:nvPr/>
        </p:nvSpPr>
        <p:spPr>
          <a:xfrm>
            <a:off x="3269880" y="801360"/>
            <a:ext cx="24436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TextBox 10"/>
          <p:cNvSpPr/>
          <p:nvPr/>
        </p:nvSpPr>
        <p:spPr>
          <a:xfrm>
            <a:off x="3269880" y="1585800"/>
            <a:ext cx="24436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9" name="TextBox 10"/>
          <p:cNvSpPr/>
          <p:nvPr/>
        </p:nvSpPr>
        <p:spPr>
          <a:xfrm>
            <a:off x="6154560" y="801360"/>
            <a:ext cx="266508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d9d9d9"/>
                </a:solidFill>
                <a:latin typeface="Arial"/>
                <a:ea typeface="DejaVu Sans"/>
              </a:rPr>
              <a:t>SUBTITLE3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TextBox 10"/>
          <p:cNvSpPr/>
          <p:nvPr/>
        </p:nvSpPr>
        <p:spPr>
          <a:xfrm>
            <a:off x="6154560" y="1585800"/>
            <a:ext cx="2665080" cy="15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31" name="Группа 8"/>
          <p:cNvGrpSpPr/>
          <p:nvPr/>
        </p:nvGrpSpPr>
        <p:grpSpPr>
          <a:xfrm>
            <a:off x="2844000" y="1015560"/>
            <a:ext cx="299880" cy="1141200"/>
            <a:chOff x="2844000" y="1015560"/>
            <a:chExt cx="299880" cy="1141200"/>
          </a:xfrm>
        </p:grpSpPr>
        <p:sp>
          <p:nvSpPr>
            <p:cNvPr id="132" name="Прямая соединительная линия 7"/>
            <p:cNvSpPr/>
            <p:nvPr/>
          </p:nvSpPr>
          <p:spPr>
            <a:xfrm>
              <a:off x="2844000" y="1015560"/>
              <a:ext cx="299880" cy="57168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Прямая соединительная линия 22"/>
            <p:cNvSpPr/>
            <p:nvPr/>
          </p:nvSpPr>
          <p:spPr>
            <a:xfrm flipV="1">
              <a:off x="2844000" y="1585080"/>
              <a:ext cx="299880" cy="57168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4" name="Группа 23"/>
          <p:cNvGrpSpPr/>
          <p:nvPr/>
        </p:nvGrpSpPr>
        <p:grpSpPr>
          <a:xfrm>
            <a:off x="5744520" y="1015560"/>
            <a:ext cx="300240" cy="1141200"/>
            <a:chOff x="5744520" y="1015560"/>
            <a:chExt cx="300240" cy="1141200"/>
          </a:xfrm>
        </p:grpSpPr>
        <p:sp>
          <p:nvSpPr>
            <p:cNvPr id="135" name="Прямая соединительная линия 30"/>
            <p:cNvSpPr/>
            <p:nvPr/>
          </p:nvSpPr>
          <p:spPr>
            <a:xfrm>
              <a:off x="5744520" y="1015560"/>
              <a:ext cx="300240" cy="57168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Прямая соединительная линия 31"/>
            <p:cNvSpPr/>
            <p:nvPr/>
          </p:nvSpPr>
          <p:spPr>
            <a:xfrm flipV="1">
              <a:off x="5744520" y="1585080"/>
              <a:ext cx="300240" cy="57168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7" name=""/>
          <p:cNvSpPr txBox="1"/>
          <p:nvPr/>
        </p:nvSpPr>
        <p:spPr>
          <a:xfrm>
            <a:off x="349200" y="264600"/>
            <a:ext cx="8229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TITLE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Прямоугольник со скругленными углами 3"/>
          <p:cNvSpPr/>
          <p:nvPr/>
        </p:nvSpPr>
        <p:spPr>
          <a:xfrm>
            <a:off x="5884200" y="0"/>
            <a:ext cx="3259440" cy="514332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Прямоугольник: скругленные углы 12"/>
          <p:cNvSpPr/>
          <p:nvPr/>
        </p:nvSpPr>
        <p:spPr>
          <a:xfrm>
            <a:off x="384840" y="3378240"/>
            <a:ext cx="5236560" cy="1321200"/>
          </a:xfrm>
          <a:prstGeom prst="roundRect">
            <a:avLst>
              <a:gd name="adj" fmla="val 6945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Прямоугольник: скругленные углы 13"/>
          <p:cNvSpPr/>
          <p:nvPr/>
        </p:nvSpPr>
        <p:spPr>
          <a:xfrm>
            <a:off x="3091680" y="1135080"/>
            <a:ext cx="2533320" cy="2057040"/>
          </a:xfrm>
          <a:prstGeom prst="roundRect">
            <a:avLst>
              <a:gd name="adj" fmla="val 6945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Прямоугольник: скругленные углы 14"/>
          <p:cNvSpPr/>
          <p:nvPr/>
        </p:nvSpPr>
        <p:spPr>
          <a:xfrm>
            <a:off x="387720" y="1120680"/>
            <a:ext cx="2533320" cy="2057040"/>
          </a:xfrm>
          <a:prstGeom prst="roundRect">
            <a:avLst>
              <a:gd name="adj" fmla="val 6945"/>
            </a:avLst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TextBox 10"/>
          <p:cNvSpPr/>
          <p:nvPr/>
        </p:nvSpPr>
        <p:spPr>
          <a:xfrm>
            <a:off x="476280" y="1176840"/>
            <a:ext cx="234360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SUBTITLE</a:t>
            </a:r>
            <a:r>
              <a:rPr b="0" lang="ru-RU" sz="14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" name="TextBox 10"/>
          <p:cNvSpPr/>
          <p:nvPr/>
        </p:nvSpPr>
        <p:spPr>
          <a:xfrm>
            <a:off x="476280" y="1961280"/>
            <a:ext cx="234360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4" name="TextBox 10"/>
          <p:cNvSpPr/>
          <p:nvPr/>
        </p:nvSpPr>
        <p:spPr>
          <a:xfrm>
            <a:off x="3179880" y="1176840"/>
            <a:ext cx="234036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SUBTITLE2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3179880" y="1961280"/>
            <a:ext cx="234036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6" name="TextBox 10"/>
          <p:cNvSpPr/>
          <p:nvPr/>
        </p:nvSpPr>
        <p:spPr>
          <a:xfrm>
            <a:off x="476280" y="3479760"/>
            <a:ext cx="523656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SUBTITLE3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TextBox 10"/>
          <p:cNvSpPr/>
          <p:nvPr/>
        </p:nvSpPr>
        <p:spPr>
          <a:xfrm>
            <a:off x="476280" y="3831480"/>
            <a:ext cx="5146920" cy="7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r>
              <a:rPr b="0" lang="ru-RU" sz="1100" spc="-1" strike="noStrike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8" name="TextBox 20"/>
          <p:cNvSpPr/>
          <p:nvPr/>
        </p:nvSpPr>
        <p:spPr>
          <a:xfrm>
            <a:off x="338760" y="160560"/>
            <a:ext cx="5282640" cy="9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TITLE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2514</TotalTime>
  <Application>LibreOffice/7.3.7.2$Linux_X86_64 LibreOffice_project/30$Build-2</Application>
  <AppVersion>15.0000</AppVersion>
  <Words>120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2024-04-17T19:56:02Z</dcterms:created>
  <dc:creator>Алика Шпагина</dc:creator>
  <dc:description/>
  <dc:language>en-US</dc:language>
  <cp:lastModifiedBy/>
  <dcterms:modified xsi:type="dcterms:W3CDTF">2024-10-03T12:58:55Z</dcterms:modified>
  <cp:revision>49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Экран (16:9)</vt:lpwstr>
  </property>
  <property fmtid="{D5CDD505-2E9C-101B-9397-08002B2CF9AE}" pid="4" name="Slides">
    <vt:i4>10</vt:i4>
  </property>
</Properties>
</file>