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B84DCAB-C0B3-4701-BD71-39558AF24EC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B3D6CA-0379-4888-823E-8ED4261FD823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CE2D08-D212-48CA-B108-0BD23963E507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7A50F-7A7B-45D4-B0D0-EA2988F4560F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916158-40EE-4B2E-ADA9-48099C29E221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B71E51-5866-4B23-B4D6-9E7A9244ADCE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AAE24C-AD2F-4A94-A19E-8CC3A3A262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9D96FC-8E79-4100-AF3E-B381B7B560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EB63C0-2E6E-4C7E-AC60-E026C2F145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37C1F5-B9E5-4C09-9C3B-E69EA3433F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D30D8-51A1-4E1D-9124-95FC6B83FF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F29BB-6419-4E3C-9F9E-F6FF0B75B2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5450F-BC54-4338-8799-F2DE1F90F9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77F1F9-74DF-4F2F-BA5D-60688820F7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D6657E-07B1-410F-9813-EFFA2B2978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966EF6-AABF-40EC-AA8C-D96CDD13A3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4250D-2F60-4125-97A1-741681F6C6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ABD2BE-1050-474B-9286-C9C2B1F9C9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5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F25A02-E64C-4131-846A-FFBB7EF868D1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0a5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3"/>
          <p:cNvSpPr/>
          <p:nvPr/>
        </p:nvSpPr>
        <p:spPr>
          <a:xfrm>
            <a:off x="186840" y="185400"/>
            <a:ext cx="8770320" cy="475812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10"/>
          <p:cNvSpPr/>
          <p:nvPr/>
        </p:nvSpPr>
        <p:spPr>
          <a:xfrm>
            <a:off x="460080" y="658080"/>
            <a:ext cx="8469000" cy="33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6999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TITLE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Прямоугольник 5"/>
          <p:cNvSpPr/>
          <p:nvPr/>
        </p:nvSpPr>
        <p:spPr>
          <a:xfrm>
            <a:off x="460080" y="459576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f2f2f2"/>
                </a:solidFill>
                <a:latin typeface="Arial"/>
              </a:rPr>
              <a:t>Презентация создана в </a:t>
            </a:r>
            <a:r>
              <a:rPr b="0" lang="en-US" sz="900" spc="-1" strike="noStrike">
                <a:solidFill>
                  <a:srgbClr val="f2f2f2"/>
                </a:solidFill>
                <a:latin typeface="Arial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50" name="Рисунок 11" descr=""/>
          <p:cNvPicPr/>
          <p:nvPr/>
        </p:nvPicPr>
        <p:blipFill>
          <a:blip r:embed="rId1"/>
          <a:stretch/>
        </p:blipFill>
        <p:spPr>
          <a:xfrm>
            <a:off x="2423160" y="4596480"/>
            <a:ext cx="291240" cy="291240"/>
          </a:xfrm>
          <a:prstGeom prst="rect">
            <a:avLst/>
          </a:prstGeom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460080" y="35892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1400" spc="-1" strike="noStrike">
                <a:solidFill>
                  <a:srgbClr val="f2f2f2"/>
                </a:solidFill>
                <a:latin typeface="Arial"/>
              </a:rPr>
              <a:t>Тема: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рямоугольник со скругленными углами 3"/>
          <p:cNvSpPr/>
          <p:nvPr/>
        </p:nvSpPr>
        <p:spPr>
          <a:xfrm>
            <a:off x="0" y="0"/>
            <a:ext cx="9143640" cy="19616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10"/>
          <p:cNvSpPr/>
          <p:nvPr/>
        </p:nvSpPr>
        <p:spPr>
          <a:xfrm>
            <a:off x="38484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TextBox 10"/>
          <p:cNvSpPr/>
          <p:nvPr/>
        </p:nvSpPr>
        <p:spPr>
          <a:xfrm>
            <a:off x="384840" y="345636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2" name="TextBox 10"/>
          <p:cNvSpPr/>
          <p:nvPr/>
        </p:nvSpPr>
        <p:spPr>
          <a:xfrm>
            <a:off x="323928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TextBox 10"/>
          <p:cNvSpPr/>
          <p:nvPr/>
        </p:nvSpPr>
        <p:spPr>
          <a:xfrm>
            <a:off x="3239280" y="345636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4" name="TextBox 10"/>
          <p:cNvSpPr/>
          <p:nvPr/>
        </p:nvSpPr>
        <p:spPr>
          <a:xfrm>
            <a:off x="609372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TextBox 10"/>
          <p:cNvSpPr/>
          <p:nvPr/>
        </p:nvSpPr>
        <p:spPr>
          <a:xfrm>
            <a:off x="6093720" y="345636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6" name="Прямая соединительная линия 2"/>
          <p:cNvSpPr/>
          <p:nvPr/>
        </p:nvSpPr>
        <p:spPr>
          <a:xfrm>
            <a:off x="3149280" y="2636280"/>
            <a:ext cx="360" cy="23857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Прямая соединительная линия 11"/>
          <p:cNvSpPr/>
          <p:nvPr/>
        </p:nvSpPr>
        <p:spPr>
          <a:xfrm>
            <a:off x="6014520" y="2636280"/>
            <a:ext cx="360" cy="23857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ая соединительная линия 30"/>
          <p:cNvSpPr/>
          <p:nvPr/>
        </p:nvSpPr>
        <p:spPr>
          <a:xfrm flipH="1">
            <a:off x="485640" y="3371040"/>
            <a:ext cx="83653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Box 12"/>
          <p:cNvSpPr/>
          <p:nvPr/>
        </p:nvSpPr>
        <p:spPr>
          <a:xfrm>
            <a:off x="384840" y="2178000"/>
            <a:ext cx="84657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20"/>
          <p:cNvSpPr/>
          <p:nvPr/>
        </p:nvSpPr>
        <p:spPr>
          <a:xfrm>
            <a:off x="516960" y="411840"/>
            <a:ext cx="839808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1" name="TextBox 10"/>
          <p:cNvSpPr/>
          <p:nvPr/>
        </p:nvSpPr>
        <p:spPr>
          <a:xfrm>
            <a:off x="516960" y="1058040"/>
            <a:ext cx="530424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TextBox 10"/>
          <p:cNvSpPr/>
          <p:nvPr/>
        </p:nvSpPr>
        <p:spPr>
          <a:xfrm>
            <a:off x="516960" y="1704600"/>
            <a:ext cx="53042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"/>
          <p:cNvSpPr/>
          <p:nvPr/>
        </p:nvSpPr>
        <p:spPr>
          <a:xfrm>
            <a:off x="6000480" y="1058400"/>
            <a:ext cx="2914560" cy="1824480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Прямоугольник со скругленными углами 3"/>
          <p:cNvSpPr/>
          <p:nvPr/>
        </p:nvSpPr>
        <p:spPr>
          <a:xfrm>
            <a:off x="6000480" y="3082320"/>
            <a:ext cx="2914560" cy="1824480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TextBox 10"/>
          <p:cNvSpPr/>
          <p:nvPr/>
        </p:nvSpPr>
        <p:spPr>
          <a:xfrm>
            <a:off x="516960" y="2371320"/>
            <a:ext cx="53042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516960" y="3016440"/>
            <a:ext cx="53042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TextBox 10"/>
          <p:cNvSpPr/>
          <p:nvPr/>
        </p:nvSpPr>
        <p:spPr>
          <a:xfrm>
            <a:off x="516960" y="3612960"/>
            <a:ext cx="5304240" cy="69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TextBox 10"/>
          <p:cNvSpPr/>
          <p:nvPr/>
        </p:nvSpPr>
        <p:spPr>
          <a:xfrm>
            <a:off x="516960" y="4376160"/>
            <a:ext cx="53042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0a5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со скругленными углами 3"/>
          <p:cNvSpPr/>
          <p:nvPr/>
        </p:nvSpPr>
        <p:spPr>
          <a:xfrm>
            <a:off x="186840" y="185400"/>
            <a:ext cx="8770320" cy="475812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Прямоугольник 10"/>
          <p:cNvSpPr/>
          <p:nvPr/>
        </p:nvSpPr>
        <p:spPr>
          <a:xfrm>
            <a:off x="460080" y="658080"/>
            <a:ext cx="8469000" cy="33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6999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TITLE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1" name="Прямоугольник 5"/>
          <p:cNvSpPr/>
          <p:nvPr/>
        </p:nvSpPr>
        <p:spPr>
          <a:xfrm>
            <a:off x="1640880" y="449748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f2f2f2"/>
                </a:solidFill>
                <a:latin typeface="Arial"/>
              </a:rPr>
              <a:t>Презентация создана в </a:t>
            </a:r>
            <a:r>
              <a:rPr b="0" lang="en-US" sz="900" spc="-1" strike="noStrike">
                <a:solidFill>
                  <a:srgbClr val="f2f2f2"/>
                </a:solidFill>
                <a:latin typeface="Arial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2" name="Изображение 40"/>
          <p:cNvSpPr/>
          <p:nvPr/>
        </p:nvSpPr>
        <p:spPr>
          <a:xfrm>
            <a:off x="867240" y="3495600"/>
            <a:ext cx="257040" cy="257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Рисунок 12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699000"/>
            <a:ext cx="1289520" cy="113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со скругленными углами 3"/>
          <p:cNvSpPr/>
          <p:nvPr/>
        </p:nvSpPr>
        <p:spPr>
          <a:xfrm>
            <a:off x="3507480" y="0"/>
            <a:ext cx="5636160" cy="514332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Прямоугольник: скругленные углы 2"/>
          <p:cNvSpPr/>
          <p:nvPr/>
        </p:nvSpPr>
        <p:spPr>
          <a:xfrm>
            <a:off x="3722040" y="257040"/>
            <a:ext cx="5186160" cy="465012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Овал 1"/>
          <p:cNvSpPr/>
          <p:nvPr/>
        </p:nvSpPr>
        <p:spPr>
          <a:xfrm>
            <a:off x="4122000" y="631080"/>
            <a:ext cx="899640" cy="8996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Овал 23"/>
          <p:cNvSpPr/>
          <p:nvPr/>
        </p:nvSpPr>
        <p:spPr>
          <a:xfrm>
            <a:off x="4122000" y="2127600"/>
            <a:ext cx="899640" cy="88776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Овал 29"/>
          <p:cNvSpPr/>
          <p:nvPr/>
        </p:nvSpPr>
        <p:spPr>
          <a:xfrm>
            <a:off x="4122000" y="3612240"/>
            <a:ext cx="899640" cy="8996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10"/>
          <p:cNvSpPr/>
          <p:nvPr/>
        </p:nvSpPr>
        <p:spPr>
          <a:xfrm>
            <a:off x="5110920" y="489600"/>
            <a:ext cx="357912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TextBox 10"/>
          <p:cNvSpPr/>
          <p:nvPr/>
        </p:nvSpPr>
        <p:spPr>
          <a:xfrm>
            <a:off x="5110920" y="1025280"/>
            <a:ext cx="35791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" name="TextBox 10"/>
          <p:cNvSpPr/>
          <p:nvPr/>
        </p:nvSpPr>
        <p:spPr>
          <a:xfrm>
            <a:off x="5107320" y="1985400"/>
            <a:ext cx="357912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" name="TextBox 10"/>
          <p:cNvSpPr/>
          <p:nvPr/>
        </p:nvSpPr>
        <p:spPr>
          <a:xfrm>
            <a:off x="5107320" y="2517840"/>
            <a:ext cx="3579120" cy="8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5107320" y="3470760"/>
            <a:ext cx="357912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TextBox 10"/>
          <p:cNvSpPr/>
          <p:nvPr/>
        </p:nvSpPr>
        <p:spPr>
          <a:xfrm>
            <a:off x="5107320" y="4003560"/>
            <a:ext cx="3579120" cy="7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" name="TextBox 13"/>
          <p:cNvSpPr/>
          <p:nvPr/>
        </p:nvSpPr>
        <p:spPr>
          <a:xfrm>
            <a:off x="165960" y="200880"/>
            <a:ext cx="3148200" cy="18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со скругленными углами 3"/>
          <p:cNvSpPr/>
          <p:nvPr/>
        </p:nvSpPr>
        <p:spPr>
          <a:xfrm>
            <a:off x="0" y="0"/>
            <a:ext cx="9143640" cy="19616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10"/>
          <p:cNvSpPr/>
          <p:nvPr/>
        </p:nvSpPr>
        <p:spPr>
          <a:xfrm>
            <a:off x="38484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TextBox 10"/>
          <p:cNvSpPr/>
          <p:nvPr/>
        </p:nvSpPr>
        <p:spPr>
          <a:xfrm>
            <a:off x="384840" y="335628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323928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3239280" y="335628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" name="TextBox 10"/>
          <p:cNvSpPr/>
          <p:nvPr/>
        </p:nvSpPr>
        <p:spPr>
          <a:xfrm>
            <a:off x="609372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TextBox 10"/>
          <p:cNvSpPr/>
          <p:nvPr/>
        </p:nvSpPr>
        <p:spPr>
          <a:xfrm>
            <a:off x="6093720" y="335628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" name="TextBox 9"/>
          <p:cNvSpPr/>
          <p:nvPr/>
        </p:nvSpPr>
        <p:spPr>
          <a:xfrm>
            <a:off x="384840" y="2178000"/>
            <a:ext cx="84657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0a5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: скругленные углы 15"/>
          <p:cNvSpPr/>
          <p:nvPr/>
        </p:nvSpPr>
        <p:spPr>
          <a:xfrm>
            <a:off x="4636440" y="250200"/>
            <a:ext cx="4198320" cy="4625280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Прямоугольник: скругленные углы 16"/>
          <p:cNvSpPr/>
          <p:nvPr/>
        </p:nvSpPr>
        <p:spPr>
          <a:xfrm>
            <a:off x="329400" y="257040"/>
            <a:ext cx="4198320" cy="46252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Овал 9"/>
          <p:cNvSpPr/>
          <p:nvPr/>
        </p:nvSpPr>
        <p:spPr>
          <a:xfrm>
            <a:off x="4272120" y="1193040"/>
            <a:ext cx="635400" cy="635400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10"/>
          <p:cNvSpPr/>
          <p:nvPr/>
        </p:nvSpPr>
        <p:spPr>
          <a:xfrm>
            <a:off x="581760" y="828720"/>
            <a:ext cx="369360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TextBox 10"/>
          <p:cNvSpPr/>
          <p:nvPr/>
        </p:nvSpPr>
        <p:spPr>
          <a:xfrm>
            <a:off x="581760" y="1364400"/>
            <a:ext cx="369360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7" name="TextBox 10"/>
          <p:cNvSpPr/>
          <p:nvPr/>
        </p:nvSpPr>
        <p:spPr>
          <a:xfrm>
            <a:off x="578160" y="2154600"/>
            <a:ext cx="369360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TextBox 10"/>
          <p:cNvSpPr/>
          <p:nvPr/>
        </p:nvSpPr>
        <p:spPr>
          <a:xfrm>
            <a:off x="578160" y="2687040"/>
            <a:ext cx="3693600" cy="8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9" name="TextBox 10"/>
          <p:cNvSpPr/>
          <p:nvPr/>
        </p:nvSpPr>
        <p:spPr>
          <a:xfrm>
            <a:off x="578160" y="3482280"/>
            <a:ext cx="369360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TextBox 10"/>
          <p:cNvSpPr/>
          <p:nvPr/>
        </p:nvSpPr>
        <p:spPr>
          <a:xfrm>
            <a:off x="578160" y="4015080"/>
            <a:ext cx="3693600" cy="7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1" name="TextBox 30"/>
          <p:cNvSpPr/>
          <p:nvPr/>
        </p:nvSpPr>
        <p:spPr>
          <a:xfrm>
            <a:off x="553680" y="352440"/>
            <a:ext cx="380376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0"/>
          <p:cNvSpPr/>
          <p:nvPr/>
        </p:nvSpPr>
        <p:spPr>
          <a:xfrm>
            <a:off x="516960" y="411840"/>
            <a:ext cx="84657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3"/>
          <p:cNvSpPr/>
          <p:nvPr/>
        </p:nvSpPr>
        <p:spPr>
          <a:xfrm>
            <a:off x="456480" y="1406160"/>
            <a:ext cx="2300760" cy="1440000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10"/>
          <p:cNvSpPr/>
          <p:nvPr/>
        </p:nvSpPr>
        <p:spPr>
          <a:xfrm>
            <a:off x="384840" y="3013560"/>
            <a:ext cx="24292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TextBox 10"/>
          <p:cNvSpPr/>
          <p:nvPr/>
        </p:nvSpPr>
        <p:spPr>
          <a:xfrm>
            <a:off x="384840" y="3798000"/>
            <a:ext cx="2429280" cy="10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" name="Прямоугольник: скругленные углы 1"/>
          <p:cNvSpPr/>
          <p:nvPr/>
        </p:nvSpPr>
        <p:spPr>
          <a:xfrm>
            <a:off x="328680" y="228600"/>
            <a:ext cx="8501400" cy="813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оугольник: скругленные углы 10"/>
          <p:cNvSpPr/>
          <p:nvPr/>
        </p:nvSpPr>
        <p:spPr>
          <a:xfrm>
            <a:off x="328680" y="1279080"/>
            <a:ext cx="2557080" cy="3642840"/>
          </a:xfrm>
          <a:prstGeom prst="roundRect">
            <a:avLst>
              <a:gd name="adj" fmla="val 7815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3"/>
          <p:cNvSpPr/>
          <p:nvPr/>
        </p:nvSpPr>
        <p:spPr>
          <a:xfrm>
            <a:off x="3421080" y="1398960"/>
            <a:ext cx="2300760" cy="1440000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10"/>
          <p:cNvSpPr/>
          <p:nvPr/>
        </p:nvSpPr>
        <p:spPr>
          <a:xfrm>
            <a:off x="3349440" y="3013560"/>
            <a:ext cx="24292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TextBox 10"/>
          <p:cNvSpPr/>
          <p:nvPr/>
        </p:nvSpPr>
        <p:spPr>
          <a:xfrm>
            <a:off x="3349440" y="3798000"/>
            <a:ext cx="2429280" cy="10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Прямоугольник: скругленные углы 14"/>
          <p:cNvSpPr/>
          <p:nvPr/>
        </p:nvSpPr>
        <p:spPr>
          <a:xfrm>
            <a:off x="3293280" y="1271880"/>
            <a:ext cx="2557080" cy="3642840"/>
          </a:xfrm>
          <a:prstGeom prst="roundRect">
            <a:avLst>
              <a:gd name="adj" fmla="val 7815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3"/>
          <p:cNvSpPr/>
          <p:nvPr/>
        </p:nvSpPr>
        <p:spPr>
          <a:xfrm>
            <a:off x="6400800" y="1379520"/>
            <a:ext cx="2300760" cy="1440000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Box 10"/>
          <p:cNvSpPr/>
          <p:nvPr/>
        </p:nvSpPr>
        <p:spPr>
          <a:xfrm>
            <a:off x="6329520" y="3013560"/>
            <a:ext cx="24292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TextBox 10"/>
          <p:cNvSpPr/>
          <p:nvPr/>
        </p:nvSpPr>
        <p:spPr>
          <a:xfrm>
            <a:off x="6329520" y="3798000"/>
            <a:ext cx="2429280" cy="10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" name="Прямоугольник: скругленные углы 19"/>
          <p:cNvSpPr/>
          <p:nvPr/>
        </p:nvSpPr>
        <p:spPr>
          <a:xfrm>
            <a:off x="6273000" y="1252800"/>
            <a:ext cx="2557080" cy="3642840"/>
          </a:xfrm>
          <a:prstGeom prst="roundRect">
            <a:avLst>
              <a:gd name="adj" fmla="val 7815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Прямоугольник со скругленными углами 3"/>
          <p:cNvSpPr/>
          <p:nvPr/>
        </p:nvSpPr>
        <p:spPr>
          <a:xfrm>
            <a:off x="0" y="0"/>
            <a:ext cx="3396960" cy="51433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10"/>
          <p:cNvSpPr/>
          <p:nvPr/>
        </p:nvSpPr>
        <p:spPr>
          <a:xfrm>
            <a:off x="4192560" y="3830040"/>
            <a:ext cx="467244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TextBox 10"/>
          <p:cNvSpPr/>
          <p:nvPr/>
        </p:nvSpPr>
        <p:spPr>
          <a:xfrm>
            <a:off x="4192560" y="4188600"/>
            <a:ext cx="4672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9" name="Овал 9"/>
          <p:cNvSpPr/>
          <p:nvPr/>
        </p:nvSpPr>
        <p:spPr>
          <a:xfrm>
            <a:off x="3724560" y="3830040"/>
            <a:ext cx="403200" cy="40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Calibri"/>
              </a:rPr>
              <a:t>03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10"/>
          <p:cNvSpPr/>
          <p:nvPr/>
        </p:nvSpPr>
        <p:spPr>
          <a:xfrm>
            <a:off x="4192560" y="2571840"/>
            <a:ext cx="467244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TextBox 10"/>
          <p:cNvSpPr/>
          <p:nvPr/>
        </p:nvSpPr>
        <p:spPr>
          <a:xfrm>
            <a:off x="4192560" y="2930400"/>
            <a:ext cx="4672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2" name="Овал 13"/>
          <p:cNvSpPr/>
          <p:nvPr/>
        </p:nvSpPr>
        <p:spPr>
          <a:xfrm>
            <a:off x="3724560" y="2571840"/>
            <a:ext cx="403200" cy="40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Calibri"/>
              </a:rPr>
              <a:t>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" name="TextBox 10"/>
          <p:cNvSpPr/>
          <p:nvPr/>
        </p:nvSpPr>
        <p:spPr>
          <a:xfrm>
            <a:off x="4192560" y="1311840"/>
            <a:ext cx="467244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TextBox 10"/>
          <p:cNvSpPr/>
          <p:nvPr/>
        </p:nvSpPr>
        <p:spPr>
          <a:xfrm>
            <a:off x="4192560" y="1670760"/>
            <a:ext cx="4672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5" name="Овал 16"/>
          <p:cNvSpPr/>
          <p:nvPr/>
        </p:nvSpPr>
        <p:spPr>
          <a:xfrm>
            <a:off x="3724560" y="1311840"/>
            <a:ext cx="403200" cy="40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Calibri"/>
              </a:rPr>
              <a:t>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" name="TextBox 17"/>
          <p:cNvSpPr/>
          <p:nvPr/>
        </p:nvSpPr>
        <p:spPr>
          <a:xfrm>
            <a:off x="3607560" y="215280"/>
            <a:ext cx="5375160" cy="9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Прямоугольник: скругленные углы 22"/>
          <p:cNvSpPr/>
          <p:nvPr/>
        </p:nvSpPr>
        <p:spPr>
          <a:xfrm>
            <a:off x="3417120" y="1051560"/>
            <a:ext cx="5047920" cy="841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оугольник: скругленные углы 28"/>
          <p:cNvSpPr/>
          <p:nvPr/>
        </p:nvSpPr>
        <p:spPr>
          <a:xfrm>
            <a:off x="3417120" y="2451960"/>
            <a:ext cx="5047920" cy="841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оугольник: скругленные углы 32"/>
          <p:cNvSpPr/>
          <p:nvPr/>
        </p:nvSpPr>
        <p:spPr>
          <a:xfrm>
            <a:off x="3417120" y="3849840"/>
            <a:ext cx="5047920" cy="841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10"/>
          <p:cNvSpPr/>
          <p:nvPr/>
        </p:nvSpPr>
        <p:spPr>
          <a:xfrm>
            <a:off x="3821760" y="1115280"/>
            <a:ext cx="448380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1" name="Прямая соединительная линия 4"/>
          <p:cNvSpPr/>
          <p:nvPr/>
        </p:nvSpPr>
        <p:spPr>
          <a:xfrm>
            <a:off x="782280" y="987120"/>
            <a:ext cx="360" cy="3813480"/>
          </a:xfrm>
          <a:prstGeom prst="line">
            <a:avLst/>
          </a:prstGeom>
          <a:ln>
            <a:solidFill>
              <a:srgbClr val="c0c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: скругленные углы 19"/>
          <p:cNvSpPr/>
          <p:nvPr/>
        </p:nvSpPr>
        <p:spPr>
          <a:xfrm>
            <a:off x="1135800" y="1033200"/>
            <a:ext cx="2642760" cy="880920"/>
          </a:xfrm>
          <a:prstGeom prst="roundRect">
            <a:avLst>
              <a:gd name="adj" fmla="val 16667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0"/>
          <p:cNvSpPr/>
          <p:nvPr/>
        </p:nvSpPr>
        <p:spPr>
          <a:xfrm>
            <a:off x="1164600" y="1033200"/>
            <a:ext cx="254628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TextBox 10"/>
          <p:cNvSpPr/>
          <p:nvPr/>
        </p:nvSpPr>
        <p:spPr>
          <a:xfrm>
            <a:off x="3821760" y="2515680"/>
            <a:ext cx="448380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5" name="Прямоугольник: скругленные углы 26"/>
          <p:cNvSpPr/>
          <p:nvPr/>
        </p:nvSpPr>
        <p:spPr>
          <a:xfrm>
            <a:off x="1135800" y="2433600"/>
            <a:ext cx="2642760" cy="880920"/>
          </a:xfrm>
          <a:prstGeom prst="roundRect">
            <a:avLst>
              <a:gd name="adj" fmla="val 16667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0"/>
          <p:cNvSpPr/>
          <p:nvPr/>
        </p:nvSpPr>
        <p:spPr>
          <a:xfrm>
            <a:off x="1164600" y="2433600"/>
            <a:ext cx="254628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TextBox 10"/>
          <p:cNvSpPr/>
          <p:nvPr/>
        </p:nvSpPr>
        <p:spPr>
          <a:xfrm>
            <a:off x="3821760" y="3913560"/>
            <a:ext cx="448380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8" name="Прямоугольник: скругленные углы 30"/>
          <p:cNvSpPr/>
          <p:nvPr/>
        </p:nvSpPr>
        <p:spPr>
          <a:xfrm>
            <a:off x="1135800" y="3831480"/>
            <a:ext cx="2642760" cy="880920"/>
          </a:xfrm>
          <a:prstGeom prst="roundRect">
            <a:avLst>
              <a:gd name="adj" fmla="val 16667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10"/>
          <p:cNvSpPr/>
          <p:nvPr/>
        </p:nvSpPr>
        <p:spPr>
          <a:xfrm>
            <a:off x="1164600" y="3831480"/>
            <a:ext cx="254628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Овал 5"/>
          <p:cNvSpPr/>
          <p:nvPr/>
        </p:nvSpPr>
        <p:spPr>
          <a:xfrm>
            <a:off x="675360" y="1365840"/>
            <a:ext cx="221040" cy="221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Овал 33"/>
          <p:cNvSpPr/>
          <p:nvPr/>
        </p:nvSpPr>
        <p:spPr>
          <a:xfrm>
            <a:off x="675360" y="2728080"/>
            <a:ext cx="221040" cy="221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Овал 34"/>
          <p:cNvSpPr/>
          <p:nvPr/>
        </p:nvSpPr>
        <p:spPr>
          <a:xfrm>
            <a:off x="671760" y="4156200"/>
            <a:ext cx="221040" cy="221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20"/>
          <p:cNvSpPr/>
          <p:nvPr/>
        </p:nvSpPr>
        <p:spPr>
          <a:xfrm>
            <a:off x="381600" y="271080"/>
            <a:ext cx="84657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Прямоугольник со скругленными углами 3"/>
          <p:cNvSpPr/>
          <p:nvPr/>
        </p:nvSpPr>
        <p:spPr>
          <a:xfrm>
            <a:off x="0" y="3181680"/>
            <a:ext cx="9143640" cy="19616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Box 10"/>
          <p:cNvSpPr/>
          <p:nvPr/>
        </p:nvSpPr>
        <p:spPr>
          <a:xfrm>
            <a:off x="384840" y="801360"/>
            <a:ext cx="24436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TextBox 10"/>
          <p:cNvSpPr/>
          <p:nvPr/>
        </p:nvSpPr>
        <p:spPr>
          <a:xfrm>
            <a:off x="384840" y="1585800"/>
            <a:ext cx="24436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7" name="TextBox 10"/>
          <p:cNvSpPr/>
          <p:nvPr/>
        </p:nvSpPr>
        <p:spPr>
          <a:xfrm>
            <a:off x="3269880" y="801360"/>
            <a:ext cx="24436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TextBox 10"/>
          <p:cNvSpPr/>
          <p:nvPr/>
        </p:nvSpPr>
        <p:spPr>
          <a:xfrm>
            <a:off x="3269880" y="1585800"/>
            <a:ext cx="24436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9" name="TextBox 10"/>
          <p:cNvSpPr/>
          <p:nvPr/>
        </p:nvSpPr>
        <p:spPr>
          <a:xfrm>
            <a:off x="6154560" y="80136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TextBox 10"/>
          <p:cNvSpPr/>
          <p:nvPr/>
        </p:nvSpPr>
        <p:spPr>
          <a:xfrm>
            <a:off x="6154560" y="158580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31" name="Группа 8"/>
          <p:cNvGrpSpPr/>
          <p:nvPr/>
        </p:nvGrpSpPr>
        <p:grpSpPr>
          <a:xfrm>
            <a:off x="2844000" y="1015560"/>
            <a:ext cx="299880" cy="1141200"/>
            <a:chOff x="2844000" y="1015560"/>
            <a:chExt cx="299880" cy="1141200"/>
          </a:xfrm>
        </p:grpSpPr>
        <p:sp>
          <p:nvSpPr>
            <p:cNvPr id="132" name="Прямая соединительная линия 7"/>
            <p:cNvSpPr/>
            <p:nvPr/>
          </p:nvSpPr>
          <p:spPr>
            <a:xfrm>
              <a:off x="2844000" y="1015560"/>
              <a:ext cx="299880" cy="57168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Прямая соединительная линия 22"/>
            <p:cNvSpPr/>
            <p:nvPr/>
          </p:nvSpPr>
          <p:spPr>
            <a:xfrm flipV="1">
              <a:off x="2844000" y="1585080"/>
              <a:ext cx="299880" cy="57168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" name="Группа 23"/>
          <p:cNvGrpSpPr/>
          <p:nvPr/>
        </p:nvGrpSpPr>
        <p:grpSpPr>
          <a:xfrm>
            <a:off x="5744520" y="1015560"/>
            <a:ext cx="300240" cy="1141200"/>
            <a:chOff x="5744520" y="1015560"/>
            <a:chExt cx="300240" cy="1141200"/>
          </a:xfrm>
        </p:grpSpPr>
        <p:sp>
          <p:nvSpPr>
            <p:cNvPr id="135" name="Прямая соединительная линия 30"/>
            <p:cNvSpPr/>
            <p:nvPr/>
          </p:nvSpPr>
          <p:spPr>
            <a:xfrm>
              <a:off x="5744520" y="1015560"/>
              <a:ext cx="300240" cy="57168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Прямая соединительная линия 31"/>
            <p:cNvSpPr/>
            <p:nvPr/>
          </p:nvSpPr>
          <p:spPr>
            <a:xfrm flipV="1">
              <a:off x="5744520" y="1585080"/>
              <a:ext cx="300240" cy="57168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7" name=""/>
          <p:cNvSpPr txBox="1"/>
          <p:nvPr/>
        </p:nvSpPr>
        <p:spPr>
          <a:xfrm>
            <a:off x="349200" y="228600"/>
            <a:ext cx="822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со скругленными углами 3"/>
          <p:cNvSpPr/>
          <p:nvPr/>
        </p:nvSpPr>
        <p:spPr>
          <a:xfrm>
            <a:off x="5884200" y="0"/>
            <a:ext cx="3259440" cy="51433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Прямоугольник: скругленные углы 12"/>
          <p:cNvSpPr/>
          <p:nvPr/>
        </p:nvSpPr>
        <p:spPr>
          <a:xfrm>
            <a:off x="384840" y="3378240"/>
            <a:ext cx="5236560" cy="1321200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Прямоугольник: скругленные углы 13"/>
          <p:cNvSpPr/>
          <p:nvPr/>
        </p:nvSpPr>
        <p:spPr>
          <a:xfrm>
            <a:off x="3091680" y="1135080"/>
            <a:ext cx="2533320" cy="2057040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Прямоугольник: скругленные углы 14"/>
          <p:cNvSpPr/>
          <p:nvPr/>
        </p:nvSpPr>
        <p:spPr>
          <a:xfrm>
            <a:off x="387720" y="1120680"/>
            <a:ext cx="2533320" cy="2057040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Box 10"/>
          <p:cNvSpPr/>
          <p:nvPr/>
        </p:nvSpPr>
        <p:spPr>
          <a:xfrm>
            <a:off x="476280" y="1176840"/>
            <a:ext cx="234360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TextBox 10"/>
          <p:cNvSpPr/>
          <p:nvPr/>
        </p:nvSpPr>
        <p:spPr>
          <a:xfrm>
            <a:off x="476280" y="1961280"/>
            <a:ext cx="234360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4" name="TextBox 10"/>
          <p:cNvSpPr/>
          <p:nvPr/>
        </p:nvSpPr>
        <p:spPr>
          <a:xfrm>
            <a:off x="3179880" y="1176840"/>
            <a:ext cx="23403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3179880" y="1961280"/>
            <a:ext cx="234036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6" name="TextBox 10"/>
          <p:cNvSpPr/>
          <p:nvPr/>
        </p:nvSpPr>
        <p:spPr>
          <a:xfrm>
            <a:off x="476280" y="3479760"/>
            <a:ext cx="523656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TextBox 10"/>
          <p:cNvSpPr/>
          <p:nvPr/>
        </p:nvSpPr>
        <p:spPr>
          <a:xfrm>
            <a:off x="476280" y="3831480"/>
            <a:ext cx="514692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8" name="TextBox 20"/>
          <p:cNvSpPr/>
          <p:nvPr/>
        </p:nvSpPr>
        <p:spPr>
          <a:xfrm>
            <a:off x="338760" y="160560"/>
            <a:ext cx="528264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2512</TotalTime>
  <Application>LibreOffice/7.3.7.2$Linux_X86_64 LibreOffice_project/30$Build-2</Application>
  <AppVersion>15.0000</AppVersion>
  <Words>147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2024-10-03T12:58:17Z</dcterms:modified>
  <cp:revision>48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