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sldIdLst>
    <p:sldId id="279" r:id="rId2"/>
    <p:sldId id="264" r:id="rId3"/>
    <p:sldId id="258" r:id="rId4"/>
    <p:sldId id="265" r:id="rId5"/>
    <p:sldId id="273" r:id="rId6"/>
    <p:sldId id="278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C86"/>
    <a:srgbClr val="BAC77B"/>
    <a:srgbClr val="CFD890"/>
    <a:srgbClr val="A0A585"/>
    <a:srgbClr val="D4DC9C"/>
    <a:srgbClr val="EAEBBD"/>
    <a:srgbClr val="F5DD4D"/>
    <a:srgbClr val="000000"/>
    <a:srgbClr val="E9E9E9"/>
    <a:srgbClr val="205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5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2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43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AADE1553-B55B-4B19-934A-A96E25126C3C}"/>
              </a:ext>
            </a:extLst>
          </p:cNvPr>
          <p:cNvSpPr>
            <a:spLocks noChangeAspect="1"/>
          </p:cNvSpPr>
          <p:nvPr/>
        </p:nvSpPr>
        <p:spPr>
          <a:xfrm>
            <a:off x="460151" y="4595734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EE06FEA-8EF8-473F-8ADE-364D5FADA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27" y="4596422"/>
            <a:ext cx="291491" cy="291491"/>
          </a:xfrm>
          <a:prstGeom prst="rect">
            <a:avLst/>
          </a:prstGeom>
        </p:spPr>
      </p:pic>
      <p:sp>
        <p:nvSpPr>
          <p:cNvPr id="15" name="Прямоугольник 5">
            <a:extLst>
              <a:ext uri="{FF2B5EF4-FFF2-40B4-BE49-F238E27FC236}">
                <a16:creationId xmlns:a16="http://schemas.microsoft.com/office/drawing/2014/main" id="{06A005B8-DF65-4B73-8E31-DC69B8EB0F73}"/>
              </a:ext>
            </a:extLst>
          </p:cNvPr>
          <p:cNvSpPr>
            <a:spLocks noChangeAspect="1"/>
          </p:cNvSpPr>
          <p:nvPr/>
        </p:nvSpPr>
        <p:spPr>
          <a:xfrm>
            <a:off x="460151" y="359023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Тема:</a:t>
            </a:r>
            <a:endParaRPr lang="en-US" altLang="ru-RU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3507579" y="0"/>
            <a:ext cx="5636422" cy="5143500"/>
          </a:xfrm>
          <a:prstGeom prst="roundRect">
            <a:avLst>
              <a:gd name="adj" fmla="val 0"/>
            </a:avLst>
          </a:prstGeom>
          <a:solidFill>
            <a:srgbClr val="A0A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0AC4FA6-5743-41B3-9AA5-DACA17BF40DC}"/>
              </a:ext>
            </a:extLst>
          </p:cNvPr>
          <p:cNvSpPr/>
          <p:nvPr/>
        </p:nvSpPr>
        <p:spPr>
          <a:xfrm>
            <a:off x="3721894" y="257176"/>
            <a:ext cx="5186362" cy="4650580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EBA92BC-D8CF-4449-9786-954BF0E33DF4}"/>
              </a:ext>
            </a:extLst>
          </p:cNvPr>
          <p:cNvSpPr/>
          <p:nvPr/>
        </p:nvSpPr>
        <p:spPr>
          <a:xfrm>
            <a:off x="4121944" y="631046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01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FF550B3-1A4A-4BC6-B025-612645E0179B}"/>
              </a:ext>
            </a:extLst>
          </p:cNvPr>
          <p:cNvSpPr/>
          <p:nvPr/>
        </p:nvSpPr>
        <p:spPr>
          <a:xfrm>
            <a:off x="4121944" y="2127661"/>
            <a:ext cx="900112" cy="8881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02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300B356-E127-44D1-82D4-83CD5FCAECFE}"/>
              </a:ext>
            </a:extLst>
          </p:cNvPr>
          <p:cNvSpPr/>
          <p:nvPr/>
        </p:nvSpPr>
        <p:spPr>
          <a:xfrm>
            <a:off x="4121944" y="3612342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03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5110773" y="489699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5110773" y="1025385"/>
            <a:ext cx="3579637" cy="790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46E229BC-F694-4EC4-AEFB-8FB477637B70}"/>
              </a:ext>
            </a:extLst>
          </p:cNvPr>
          <p:cNvSpPr/>
          <p:nvPr/>
        </p:nvSpPr>
        <p:spPr>
          <a:xfrm>
            <a:off x="5107162" y="1985286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AF1F0E3B-9A5C-4D79-9C2E-28F04FAA6403}"/>
              </a:ext>
            </a:extLst>
          </p:cNvPr>
          <p:cNvSpPr/>
          <p:nvPr/>
        </p:nvSpPr>
        <p:spPr>
          <a:xfrm>
            <a:off x="5107162" y="2517957"/>
            <a:ext cx="3579637" cy="8436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4066A553-FBF4-467D-94BF-C1F167B2C0BC}"/>
              </a:ext>
            </a:extLst>
          </p:cNvPr>
          <p:cNvSpPr/>
          <p:nvPr/>
        </p:nvSpPr>
        <p:spPr>
          <a:xfrm>
            <a:off x="5107162" y="3470760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D94AD368-16F8-4768-BA47-5F6FE631C245}"/>
              </a:ext>
            </a:extLst>
          </p:cNvPr>
          <p:cNvSpPr/>
          <p:nvPr/>
        </p:nvSpPr>
        <p:spPr>
          <a:xfrm>
            <a:off x="5107162" y="4003431"/>
            <a:ext cx="3579637" cy="795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A8B32-9D6B-484F-8879-DE4E765CC8E7}"/>
              </a:ext>
            </a:extLst>
          </p:cNvPr>
          <p:cNvSpPr txBox="1"/>
          <p:nvPr/>
        </p:nvSpPr>
        <p:spPr>
          <a:xfrm>
            <a:off x="166127" y="200808"/>
            <a:ext cx="3148573" cy="184230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4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0" y="0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39272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39272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093619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093619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8F858-9C18-4906-9472-ECA6C8947F80}"/>
              </a:ext>
            </a:extLst>
          </p:cNvPr>
          <p:cNvSpPr txBox="1"/>
          <p:nvPr/>
        </p:nvSpPr>
        <p:spPr>
          <a:xfrm>
            <a:off x="384926" y="2177997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0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ACD1364-3CF5-4CAE-8EA9-7688D559F3B8}"/>
              </a:ext>
            </a:extLst>
          </p:cNvPr>
          <p:cNvSpPr/>
          <p:nvPr/>
        </p:nvSpPr>
        <p:spPr>
          <a:xfrm>
            <a:off x="4636296" y="250030"/>
            <a:ext cx="4198554" cy="4625578"/>
          </a:xfrm>
          <a:prstGeom prst="roundRect">
            <a:avLst>
              <a:gd name="adj" fmla="val 622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</a:t>
            </a:r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D06CE78-0765-472C-BF9E-217E96399A7F}"/>
              </a:ext>
            </a:extLst>
          </p:cNvPr>
          <p:cNvSpPr/>
          <p:nvPr/>
        </p:nvSpPr>
        <p:spPr>
          <a:xfrm>
            <a:off x="329529" y="257174"/>
            <a:ext cx="4198554" cy="4625578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57710E1-B2A0-4BD3-8D5F-3606C1E88BF9}"/>
              </a:ext>
            </a:extLst>
          </p:cNvPr>
          <p:cNvSpPr/>
          <p:nvPr/>
        </p:nvSpPr>
        <p:spPr>
          <a:xfrm>
            <a:off x="4271963" y="1193011"/>
            <a:ext cx="635793" cy="635793"/>
          </a:xfrm>
          <a:prstGeom prst="ellipse">
            <a:avLst/>
          </a:prstGeom>
          <a:solidFill>
            <a:srgbClr val="F5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685AA42C-46D0-41A5-A969-17FC8B601F8A}"/>
              </a:ext>
            </a:extLst>
          </p:cNvPr>
          <p:cNvSpPr/>
          <p:nvPr/>
        </p:nvSpPr>
        <p:spPr>
          <a:xfrm>
            <a:off x="581636" y="828775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8B03A82-B57E-44BD-99D0-61B72DE25D1E}"/>
              </a:ext>
            </a:extLst>
          </p:cNvPr>
          <p:cNvSpPr/>
          <p:nvPr/>
        </p:nvSpPr>
        <p:spPr>
          <a:xfrm>
            <a:off x="581636" y="1364461"/>
            <a:ext cx="3693937" cy="790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8B96010-7930-4CDB-B5AD-0B64B10EAA3C}"/>
              </a:ext>
            </a:extLst>
          </p:cNvPr>
          <p:cNvSpPr/>
          <p:nvPr/>
        </p:nvSpPr>
        <p:spPr>
          <a:xfrm>
            <a:off x="578025" y="2154547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85EFCBF-CA41-4F31-B492-CFF52F79253A}"/>
              </a:ext>
            </a:extLst>
          </p:cNvPr>
          <p:cNvSpPr/>
          <p:nvPr/>
        </p:nvSpPr>
        <p:spPr>
          <a:xfrm>
            <a:off x="578025" y="2687218"/>
            <a:ext cx="3693937" cy="8436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5EF471A4-E8FE-49B0-9692-F9EB3934F403}"/>
              </a:ext>
            </a:extLst>
          </p:cNvPr>
          <p:cNvSpPr/>
          <p:nvPr/>
        </p:nvSpPr>
        <p:spPr>
          <a:xfrm>
            <a:off x="578025" y="3482422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05DB19AD-D5E3-4922-8D77-B3C9BB6F1A7D}"/>
              </a:ext>
            </a:extLst>
          </p:cNvPr>
          <p:cNvSpPr/>
          <p:nvPr/>
        </p:nvSpPr>
        <p:spPr>
          <a:xfrm>
            <a:off x="578025" y="4015093"/>
            <a:ext cx="3693937" cy="795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F62C6-E8B0-4FB7-85AB-B4FE3DDE5EE8}"/>
              </a:ext>
            </a:extLst>
          </p:cNvPr>
          <p:cNvSpPr txBox="1"/>
          <p:nvPr/>
        </p:nvSpPr>
        <p:spPr>
          <a:xfrm>
            <a:off x="553627" y="352436"/>
            <a:ext cx="3804061" cy="79008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6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517086" y="411794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456362" y="1405982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7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7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D5549E2-AFF2-47F8-BE87-C548795F0EF0}"/>
              </a:ext>
            </a:extLst>
          </p:cNvPr>
          <p:cNvSpPr/>
          <p:nvPr/>
        </p:nvSpPr>
        <p:spPr>
          <a:xfrm>
            <a:off x="328613" y="228601"/>
            <a:ext cx="8501897" cy="81438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49050EA-DF34-494A-B9D7-051868DC8067}"/>
              </a:ext>
            </a:extLst>
          </p:cNvPr>
          <p:cNvSpPr/>
          <p:nvPr/>
        </p:nvSpPr>
        <p:spPr>
          <a:xfrm>
            <a:off x="328614" y="1278996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о скругленными углами 3">
            <a:extLst>
              <a:ext uri="{FF2B5EF4-FFF2-40B4-BE49-F238E27FC236}">
                <a16:creationId xmlns:a16="http://schemas.microsoft.com/office/drawing/2014/main" id="{0003ECA4-7EF1-4636-A7D0-86878164D058}"/>
              </a:ext>
            </a:extLst>
          </p:cNvPr>
          <p:cNvSpPr/>
          <p:nvPr/>
        </p:nvSpPr>
        <p:spPr>
          <a:xfrm>
            <a:off x="3421017" y="1398837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0E4A329-87C9-4618-9225-FF455C93256F}"/>
              </a:ext>
            </a:extLst>
          </p:cNvPr>
          <p:cNvSpPr/>
          <p:nvPr/>
        </p:nvSpPr>
        <p:spPr>
          <a:xfrm>
            <a:off x="3349582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1AF91D85-163B-425A-8A95-77625B873605}"/>
              </a:ext>
            </a:extLst>
          </p:cNvPr>
          <p:cNvSpPr/>
          <p:nvPr/>
        </p:nvSpPr>
        <p:spPr>
          <a:xfrm>
            <a:off x="3349582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16F4F2E-78D0-41D6-BA53-916F35F642CC}"/>
              </a:ext>
            </a:extLst>
          </p:cNvPr>
          <p:cNvSpPr/>
          <p:nvPr/>
        </p:nvSpPr>
        <p:spPr>
          <a:xfrm>
            <a:off x="3293269" y="1271851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о скругленными углами 3">
            <a:extLst>
              <a:ext uri="{FF2B5EF4-FFF2-40B4-BE49-F238E27FC236}">
                <a16:creationId xmlns:a16="http://schemas.microsoft.com/office/drawing/2014/main" id="{7DF15CED-05F0-4916-BF87-4037DF02B5D4}"/>
              </a:ext>
            </a:extLst>
          </p:cNvPr>
          <p:cNvSpPr/>
          <p:nvPr/>
        </p:nvSpPr>
        <p:spPr>
          <a:xfrm>
            <a:off x="6400796" y="1379638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6C729A35-5A21-4D71-B1CB-7A354C384FD1}"/>
              </a:ext>
            </a:extLst>
          </p:cNvPr>
          <p:cNvSpPr/>
          <p:nvPr/>
        </p:nvSpPr>
        <p:spPr>
          <a:xfrm>
            <a:off x="6329361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C0D6F170-DDFA-4287-8E60-3F969A31350A}"/>
              </a:ext>
            </a:extLst>
          </p:cNvPr>
          <p:cNvSpPr/>
          <p:nvPr/>
        </p:nvSpPr>
        <p:spPr>
          <a:xfrm>
            <a:off x="6329361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077BEDDA-94E5-4EED-B5FC-8D031248A830}"/>
              </a:ext>
            </a:extLst>
          </p:cNvPr>
          <p:cNvSpPr/>
          <p:nvPr/>
        </p:nvSpPr>
        <p:spPr>
          <a:xfrm>
            <a:off x="6273048" y="1252652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06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5">
            <a:extLst>
              <a:ext uri="{FF2B5EF4-FFF2-40B4-BE49-F238E27FC236}">
                <a16:creationId xmlns:a16="http://schemas.microsoft.com/office/drawing/2014/main" id="{56AE11DF-2212-4029-BC0E-209B1C6838D3}"/>
              </a:ext>
            </a:extLst>
          </p:cNvPr>
          <p:cNvSpPr>
            <a:spLocks noChangeAspect="1"/>
          </p:cNvSpPr>
          <p:nvPr/>
        </p:nvSpPr>
        <p:spPr>
          <a:xfrm>
            <a:off x="1640942" y="4497566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Изображение 40">
            <a:extLst>
              <a:ext uri="{FF2B5EF4-FFF2-40B4-BE49-F238E27FC236}">
                <a16:creationId xmlns:a16="http://schemas.microsoft.com/office/drawing/2014/main" id="{6801CD31-3FA5-499A-A261-79B01176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867407" y="3495677"/>
            <a:ext cx="257279" cy="257279"/>
          </a:xfrm>
          <a:prstGeom prst="ellipse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91CA707-0A60-44AF-B60C-DC19C28F45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/>
        </p:blipFill>
        <p:spPr>
          <a:xfrm>
            <a:off x="351153" y="3698948"/>
            <a:ext cx="1289789" cy="11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3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2514</TotalTime>
  <Words>67</Words>
  <Application>Microsoft Office PowerPoint</Application>
  <PresentationFormat>Экран (16:9)</PresentationFormat>
  <Paragraphs>44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Алика Шпагина</cp:lastModifiedBy>
  <cp:revision>50</cp:revision>
  <dcterms:created xsi:type="dcterms:W3CDTF">2024-04-17T19:56:02Z</dcterms:created>
  <dcterms:modified xsi:type="dcterms:W3CDTF">2024-10-03T09:51:42Z</dcterms:modified>
</cp:coreProperties>
</file>