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DDA9F91-C5D3-44D5-9604-CCA4E6CD95E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7D30EA-74EC-49E2-801D-C3C3C5C218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586DEC-C0C8-4879-9BA8-0294995E13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2020B8-DC29-4BD5-8C9E-432AACA72E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11DD46-8339-4250-93E6-725F241394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BC636E-103A-4067-B894-6D494542AC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F6FA6C-678B-4199-888B-46D9A96CBB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B73DBD-01A4-4122-BDD1-664FD843B1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6F51AA-6075-45B4-BC49-2027193363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D0D33B-86D4-4187-B092-37E3E4E450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58AF1-B091-46C9-B281-A641928F9E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0CB4A8-8177-477D-8303-6238E23AE8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357C05-45EF-48DE-BEC9-23F5657B04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5D7F99-49DC-4A18-A53F-33F37DD5A4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1A988-E6F5-47F8-99CB-1933A88856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AB1CAA-04CF-41F3-9338-BB602FFFDF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53945E-B946-4C01-A700-60AB13B91A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E9857E-6CF8-4E92-A07A-011248BFD2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36EFE5-595D-45E5-BC2C-08FBF9CA5C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A19A2F-B0A4-494E-87CF-14CD3BDBDA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860F9F-7C81-4123-B438-CE727EE042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E12350-0260-4896-BC9A-50A27F16F7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B41C00-D6BF-493D-B1C8-65915AB76C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639BCB-0375-4CC9-B46C-F96ACB19EA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6024B9-06AA-484F-8A6D-9CF54E43FB8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1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3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400" cy="14994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200" cy="8085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96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2024-09-06T11:05:40Z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