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35B53D4-1678-42E9-A30D-DCB9D1AAFA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5A456-E356-4035-B53A-91D2CEBD97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88402-F28D-4C32-ADCA-46E6056C51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27137C-C9DB-429C-93DB-D4F2476CCE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ABF393-96F7-44EA-A69B-2FE2BE090B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71F1D-D8F9-453D-BA6D-7B32504B4A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E4EDF3-CEB5-4316-B977-15CD412979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27DD7F-E602-4095-A15B-F4F5BF4FA7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DD0712-1619-41AD-A236-0B1C1697EA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E2CBAB-1B59-4743-986F-97270EB791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341C07-666B-4B58-BDD5-0DE3409646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23D9EB-61BF-44AF-9C96-0E026C58A8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9FC02A-D22E-483F-A2B9-9AC140D648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2A92CD-EE3D-4D73-B0D4-C8C19EAAAE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3F03FA-6CAC-469E-AC0A-69F81F97DF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E15B0-2B2A-42D2-A32E-7EA38D2D1D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FEC23-3764-4CE6-822D-80F2230DA0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DF74C5-403B-48F9-AA7A-58F7EC6794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0DE69E-80E4-4C85-974C-AC6ACA19E0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451BD-7BF4-4130-81CE-6CBA4E1C8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BEA4A-97FB-438A-9329-25034D3BF0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3843A-FC43-4001-B7D0-D1711F273D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4FB3B-BF1C-4525-B9F9-7DBB5066F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C2034A-4306-4AB8-84E4-1CB40F140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DA235-BC86-453E-ACE1-042AE55A55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043755-0E24-4A90-9E38-6BE2444E5FA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3976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567000" y="1892880"/>
            <a:ext cx="481860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2024-09-06T11:58:08Z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