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941076F-8442-4C39-B63C-B163CEF8BCD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FFE8D2-4165-479C-94C6-6952E6A57C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0A2EC9-B117-4A09-8ED1-3B52DD481E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6576A7-32D6-4499-B865-E2F30D757D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34903B-53F6-45EB-9BC9-9F3E5411D6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BC99C5-A918-4C71-8B48-4864CEBF70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012702-2C56-483A-911D-5B132E8559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AC76CD-75AD-4470-B18B-55B0DB9DE1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DF90B5-8FD7-44FC-8C4C-0167879743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712D4D-293A-4BDF-986E-DC32905F46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1D9F39-6BF1-4274-9C84-0D9A43BE53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65FC95-0442-4D9C-A0CA-C86CF1064E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9F3DAA-0E51-4C7D-8D75-9F4486B848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63410F-777D-4EAF-8AD7-D3E1631824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A441C1-BFA7-4D34-92F8-67C80280D6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D24FDC-6315-4685-B6E4-F0E097D649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9EBA1E-85D2-4A72-A01E-BE8C72B56F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E75AF5-3962-4887-80C7-619286610A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F9A38B-570D-41AA-A374-5DE5BBD626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8A51E9-DFD9-4F5D-99A6-75DB9683B5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A26B00-7593-43F7-97F7-DCC8ACC38C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F586B0-FC4E-4A49-A4DA-A5693F718A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1CB447-4EC3-4ECE-80AF-9C3D1A318B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0CABD6-026E-45E4-80D9-5CF3CE3266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AB5E16-7509-4DDD-86F2-4C5940B9AE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6095A1-1194-4A86-B4AA-AC97A18189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B9AE0A-BD25-4BF7-A63C-09B586D029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B3A168-4B90-46B6-8178-F7E5B942439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00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71800" y="4740120"/>
            <a:ext cx="289080" cy="2890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080" cy="18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2004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200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53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520"/>
            <a:ext cx="1499400" cy="14994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920"/>
            <a:ext cx="808200" cy="8085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960" cy="15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92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Текст. поле 7"/>
          <p:cNvSpPr/>
          <p:nvPr/>
        </p:nvSpPr>
        <p:spPr>
          <a:xfrm>
            <a:off x="569160" y="1888920"/>
            <a:ext cx="4822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2" name="Прямоугольник со скругленными углами 3"/>
          <p:cNvSpPr/>
          <p:nvPr/>
        </p:nvSpPr>
        <p:spPr>
          <a:xfrm rot="18679800">
            <a:off x="6783120" y="457560"/>
            <a:ext cx="625176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Прямоугольник 5"/>
          <p:cNvSpPr/>
          <p:nvPr/>
        </p:nvSpPr>
        <p:spPr>
          <a:xfrm>
            <a:off x="1640880" y="459288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5" name="Изображение 40"/>
          <p:cNvSpPr/>
          <p:nvPr/>
        </p:nvSpPr>
        <p:spPr>
          <a:xfrm>
            <a:off x="867240" y="3590280"/>
            <a:ext cx="254520" cy="2548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000" cy="11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00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3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499400" cy="14994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200" cy="8085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960" cy="15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92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2024-09-10T00:09:31Z</dcterms:modified>
  <cp:revision>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