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_rels/notesSlide1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5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3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6.xml.rels" ContentType="application/vnd.openxmlformats-package.relationships+xml"/>
  <Override PartName="/ppt/notesSlides/notesSlide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7.xml" ContentType="application/vnd.openxmlformats-officedocument.presentationml.notesSlid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8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</p:sldIdLst>
  <p:sldSz cx="9144000" cy="5148263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 idx="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 idx="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 idx="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4D25F03F-6B26-409F-81BD-E89C4C55B864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D53398C-40A8-43FF-82F4-2B9D8BE9F91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A15EA8B-695E-4856-B7DC-A6B872C4FC1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 type="sldNum" idx="17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2D98DCA-07BB-4E70-B46C-4733F65F325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 type="sldNum" idx="18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C0C89BD-D77D-465E-90D9-48B0C5D8CFD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sldNum" idx="19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C42312B-5EEB-4C81-A21C-FBB541A4984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 type="sldNum" idx="20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8EE41C4-7B02-4A76-833F-DE717D703E3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21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13" name="PlaceHolder 3"/>
          <p:cNvSpPr>
            <a:spLocks noGrp="1"/>
          </p:cNvSpPr>
          <p:nvPr>
            <p:ph type="sldNum" idx="21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2D10FEA-B67B-4E5E-B9A9-17D98522636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16" name="PlaceHolder 3"/>
          <p:cNvSpPr>
            <a:spLocks noGrp="1"/>
          </p:cNvSpPr>
          <p:nvPr>
            <p:ph type="sldNum" idx="22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6CD9CF7-D387-4BD5-9CD5-4D710694BAE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sldNum" idx="23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B4B36A3-8CC1-4477-871E-2B11A3F6EB1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22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22" name="PlaceHolder 3"/>
          <p:cNvSpPr>
            <a:spLocks noGrp="1"/>
          </p:cNvSpPr>
          <p:nvPr>
            <p:ph type="sldNum" idx="24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54A3627-D444-41EB-865F-8F5757FDD64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22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25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43C8EE5-95E7-4846-888F-05C45987310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2A9FB7B-D374-436A-BC77-8B3F8CD12EB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sldNum" idx="9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A5AABB8-454E-4963-9A13-C302422C050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4247D97-3380-494C-BBC4-6E6713181E6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437EAA9-908D-467C-9E24-5BE8A2EE73B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81BCC2E-4F87-4FB2-B0EA-83EFE8110B1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E246B28-4331-42D4-8822-009F66EBAEF3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1E24F38-884F-46D1-B76D-DDC55DA590E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EAABA6C-86B4-4856-A86A-41F9F94F117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09B2DA1-A8BD-4C3B-BBF0-CA62A16AE6B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8178973-023B-4428-9C19-F1317146B44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D690F8E-32E0-4824-B508-5BE1BA7849F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DD1D393-9D7B-4644-9472-BFC149222B1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3234FA8-68F9-4796-AAAB-8F076927A3E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837B128-0346-4B29-8CB5-C18B8F4F44F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6101D8B-4124-4EB0-BBE8-75CFA42956C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32222BC-A8CE-43AF-8F7E-AE88B8AD474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0104F00-58E3-43DC-8DF2-C9D82EF3BD0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3B144F5-1581-4FCE-9228-380CE7DC158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D6BC751-87D0-454F-8EEF-D7A8141894F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398C62D-893F-46A3-8F32-233BC0C8344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028680" y="4771440"/>
            <a:ext cx="3082320" cy="270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457680" y="4771440"/>
            <a:ext cx="2053800" cy="270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6F00CC1-2FFB-4445-9FA3-94A04AEF2FA6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628200" y="4771440"/>
            <a:ext cx="2053800" cy="270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30ea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Прямоугольник со скругленными углами 5"/>
          <p:cNvSpPr/>
          <p:nvPr/>
        </p:nvSpPr>
        <p:spPr>
          <a:xfrm rot="2744400">
            <a:off x="-281160" y="-25920"/>
            <a:ext cx="704520" cy="7041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Прямоугольник со скругленными углами 5"/>
          <p:cNvSpPr/>
          <p:nvPr/>
        </p:nvSpPr>
        <p:spPr>
          <a:xfrm rot="2625600">
            <a:off x="6024960" y="4332960"/>
            <a:ext cx="468360" cy="46836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Прямоугольник со скругленными углами 3"/>
          <p:cNvSpPr/>
          <p:nvPr/>
        </p:nvSpPr>
        <p:spPr>
          <a:xfrm rot="18679200">
            <a:off x="7003800" y="948600"/>
            <a:ext cx="4939920" cy="4666320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Прямоугольник 5"/>
          <p:cNvSpPr/>
          <p:nvPr/>
        </p:nvSpPr>
        <p:spPr>
          <a:xfrm>
            <a:off x="459720" y="4671360"/>
            <a:ext cx="2995560" cy="26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51" name="Рисунок 2" descr=""/>
          <p:cNvPicPr/>
          <p:nvPr/>
        </p:nvPicPr>
        <p:blipFill>
          <a:blip r:embed="rId1"/>
          <a:stretch/>
        </p:blipFill>
        <p:spPr>
          <a:xfrm>
            <a:off x="3007800" y="4728600"/>
            <a:ext cx="288000" cy="288000"/>
          </a:xfrm>
          <a:prstGeom prst="rect">
            <a:avLst/>
          </a:prstGeom>
          <a:ln w="0">
            <a:noFill/>
          </a:ln>
        </p:spPr>
      </p:pic>
      <p:sp>
        <p:nvSpPr>
          <p:cNvPr id="52" name="Прямоугольник 10"/>
          <p:cNvSpPr/>
          <p:nvPr/>
        </p:nvSpPr>
        <p:spPr>
          <a:xfrm>
            <a:off x="484920" y="1681560"/>
            <a:ext cx="5481000" cy="188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4800" spc="-1" strike="noStrike">
                <a:solidFill>
                  <a:srgbClr val="ffffff"/>
                </a:solidFill>
                <a:latin typeface="Corbel"/>
                <a:ea typeface="DejaVu Sans"/>
              </a:rPr>
              <a:t>TITLE</a:t>
            </a:r>
            <a:endParaRPr b="0" lang="en-US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Прямоугольник со скругленными углами 12"/>
          <p:cNvSpPr/>
          <p:nvPr/>
        </p:nvSpPr>
        <p:spPr>
          <a:xfrm rot="2744400">
            <a:off x="-281160" y="-25920"/>
            <a:ext cx="704520" cy="7041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Прямоугольник со скругленными углами 13"/>
          <p:cNvSpPr/>
          <p:nvPr/>
        </p:nvSpPr>
        <p:spPr>
          <a:xfrm rot="2332200">
            <a:off x="6009480" y="-319680"/>
            <a:ext cx="4855680" cy="77266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5" name="Group 2"/>
          <p:cNvGrpSpPr/>
          <p:nvPr/>
        </p:nvGrpSpPr>
        <p:grpSpPr>
          <a:xfrm>
            <a:off x="4571640" y="828000"/>
            <a:ext cx="4468320" cy="3564360"/>
            <a:chOff x="4571640" y="828000"/>
            <a:chExt cx="4468320" cy="3564360"/>
          </a:xfrm>
        </p:grpSpPr>
        <p:pic>
          <p:nvPicPr>
            <p:cNvPr id="106" name="Изображение 2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8320" cy="35643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07" name="Прямоугольник со скругленными углами 14"/>
            <p:cNvSpPr/>
            <p:nvPr/>
          </p:nvSpPr>
          <p:spPr>
            <a:xfrm rot="16200000">
              <a:off x="5962680" y="1158840"/>
              <a:ext cx="1737360" cy="27712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08" name="Прямоугольник 2"/>
          <p:cNvSpPr/>
          <p:nvPr/>
        </p:nvSpPr>
        <p:spPr>
          <a:xfrm>
            <a:off x="5446080" y="1672200"/>
            <a:ext cx="2770920" cy="173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9" name="TextBox 9"/>
          <p:cNvSpPr/>
          <p:nvPr/>
        </p:nvSpPr>
        <p:spPr>
          <a:xfrm>
            <a:off x="586440" y="1246680"/>
            <a:ext cx="4004280" cy="360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0" name="TextBox 12"/>
          <p:cNvSpPr/>
          <p:nvPr/>
        </p:nvSpPr>
        <p:spPr>
          <a:xfrm>
            <a:off x="586440" y="453960"/>
            <a:ext cx="4764240" cy="85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Прямоугольник со скругленными углами 15"/>
          <p:cNvSpPr/>
          <p:nvPr/>
        </p:nvSpPr>
        <p:spPr>
          <a:xfrm rot="2745600">
            <a:off x="8349840" y="-668160"/>
            <a:ext cx="1498320" cy="149832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Прямоугольник со скругленными углами 16"/>
          <p:cNvSpPr/>
          <p:nvPr/>
        </p:nvSpPr>
        <p:spPr>
          <a:xfrm rot="2745600">
            <a:off x="7634160" y="-322200"/>
            <a:ext cx="807120" cy="80748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TextBox 13"/>
          <p:cNvSpPr/>
          <p:nvPr/>
        </p:nvSpPr>
        <p:spPr>
          <a:xfrm>
            <a:off x="586440" y="899640"/>
            <a:ext cx="7931880" cy="153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4" name="Прямоугольник 3"/>
          <p:cNvSpPr/>
          <p:nvPr/>
        </p:nvSpPr>
        <p:spPr>
          <a:xfrm>
            <a:off x="608040" y="2545560"/>
            <a:ext cx="3712320" cy="225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5" name="Прямоугольник 4"/>
          <p:cNvSpPr/>
          <p:nvPr/>
        </p:nvSpPr>
        <p:spPr>
          <a:xfrm>
            <a:off x="4806360" y="2545560"/>
            <a:ext cx="3712320" cy="225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6" name="TextBox 14"/>
          <p:cNvSpPr/>
          <p:nvPr/>
        </p:nvSpPr>
        <p:spPr>
          <a:xfrm>
            <a:off x="583200" y="450720"/>
            <a:ext cx="7198200" cy="51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Box 15"/>
          <p:cNvSpPr/>
          <p:nvPr/>
        </p:nvSpPr>
        <p:spPr>
          <a:xfrm>
            <a:off x="586440" y="1246680"/>
            <a:ext cx="4004280" cy="360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8" name="TextBox 17"/>
          <p:cNvSpPr/>
          <p:nvPr/>
        </p:nvSpPr>
        <p:spPr>
          <a:xfrm>
            <a:off x="559800" y="446040"/>
            <a:ext cx="4283640" cy="68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9" name="Прямоугольник со скругленными углами 17"/>
          <p:cNvSpPr/>
          <p:nvPr/>
        </p:nvSpPr>
        <p:spPr>
          <a:xfrm>
            <a:off x="5097600" y="360"/>
            <a:ext cx="4379760" cy="51440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0" name="Прямоугольник со скругленными углами 18"/>
          <p:cNvSpPr/>
          <p:nvPr/>
        </p:nvSpPr>
        <p:spPr>
          <a:xfrm rot="2744400">
            <a:off x="-281160" y="-25920"/>
            <a:ext cx="704520" cy="7041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Прямоугольник со скругленными углами 19"/>
          <p:cNvSpPr/>
          <p:nvPr/>
        </p:nvSpPr>
        <p:spPr>
          <a:xfrm rot="2625600">
            <a:off x="4861080" y="4146840"/>
            <a:ext cx="468360" cy="46836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Прямоугольник со скругленными углами 20"/>
          <p:cNvSpPr/>
          <p:nvPr/>
        </p:nvSpPr>
        <p:spPr>
          <a:xfrm rot="2744400">
            <a:off x="-350280" y="4539960"/>
            <a:ext cx="704520" cy="7041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Прямоугольник со скругленными углами 21"/>
          <p:cNvSpPr/>
          <p:nvPr/>
        </p:nvSpPr>
        <p:spPr>
          <a:xfrm rot="19228200">
            <a:off x="5846400" y="-2266560"/>
            <a:ext cx="4855320" cy="77263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24" name="Group 3"/>
          <p:cNvGrpSpPr/>
          <p:nvPr/>
        </p:nvGrpSpPr>
        <p:grpSpPr>
          <a:xfrm>
            <a:off x="4571640" y="828000"/>
            <a:ext cx="4468320" cy="3564360"/>
            <a:chOff x="4571640" y="828000"/>
            <a:chExt cx="4468320" cy="3564360"/>
          </a:xfrm>
        </p:grpSpPr>
        <p:pic>
          <p:nvPicPr>
            <p:cNvPr id="125" name="Изображение 3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8320" cy="35643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26" name="Прямоугольник со скругленными углами 22"/>
            <p:cNvSpPr/>
            <p:nvPr/>
          </p:nvSpPr>
          <p:spPr>
            <a:xfrm rot="16200000">
              <a:off x="5962680" y="1158840"/>
              <a:ext cx="1737360" cy="27712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27" name="TextBox 18"/>
          <p:cNvSpPr/>
          <p:nvPr/>
        </p:nvSpPr>
        <p:spPr>
          <a:xfrm>
            <a:off x="586440" y="1246680"/>
            <a:ext cx="4004280" cy="360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8" name="Прямоугольник 6"/>
          <p:cNvSpPr/>
          <p:nvPr/>
        </p:nvSpPr>
        <p:spPr>
          <a:xfrm>
            <a:off x="5446080" y="1672200"/>
            <a:ext cx="2780280" cy="173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9" name="TextBox 19"/>
          <p:cNvSpPr/>
          <p:nvPr/>
        </p:nvSpPr>
        <p:spPr>
          <a:xfrm>
            <a:off x="586440" y="453960"/>
            <a:ext cx="3696840" cy="85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Box 20"/>
          <p:cNvSpPr/>
          <p:nvPr/>
        </p:nvSpPr>
        <p:spPr>
          <a:xfrm>
            <a:off x="4222080" y="1246680"/>
            <a:ext cx="4115160" cy="360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1" name="Прямоугольник со скругленными углами 23"/>
          <p:cNvSpPr/>
          <p:nvPr/>
        </p:nvSpPr>
        <p:spPr>
          <a:xfrm rot="16200000">
            <a:off x="-2181600" y="1733400"/>
            <a:ext cx="5144040" cy="168408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Прямоугольник со скругленными углами 24"/>
          <p:cNvSpPr/>
          <p:nvPr/>
        </p:nvSpPr>
        <p:spPr>
          <a:xfrm rot="2745000">
            <a:off x="8575200" y="103680"/>
            <a:ext cx="1132560" cy="11322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Прямоугольник со скругленными углами 25"/>
          <p:cNvSpPr/>
          <p:nvPr/>
        </p:nvSpPr>
        <p:spPr>
          <a:xfrm rot="16200000">
            <a:off x="614880" y="918720"/>
            <a:ext cx="3232080" cy="33138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4" name="TextBox 21"/>
          <p:cNvSpPr/>
          <p:nvPr/>
        </p:nvSpPr>
        <p:spPr>
          <a:xfrm>
            <a:off x="4214160" y="456120"/>
            <a:ext cx="4111920" cy="85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Прямоугольник со скругленными углами 26"/>
          <p:cNvSpPr/>
          <p:nvPr/>
        </p:nvSpPr>
        <p:spPr>
          <a:xfrm rot="2744400">
            <a:off x="-281160" y="-25920"/>
            <a:ext cx="704520" cy="7041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Прямоугольник со скругленными углами 27"/>
          <p:cNvSpPr/>
          <p:nvPr/>
        </p:nvSpPr>
        <p:spPr>
          <a:xfrm rot="2332200">
            <a:off x="6009480" y="-319680"/>
            <a:ext cx="4855680" cy="77266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37" name="Group 4"/>
          <p:cNvGrpSpPr/>
          <p:nvPr/>
        </p:nvGrpSpPr>
        <p:grpSpPr>
          <a:xfrm>
            <a:off x="4571640" y="828000"/>
            <a:ext cx="4468320" cy="3564360"/>
            <a:chOff x="4571640" y="828000"/>
            <a:chExt cx="4468320" cy="3564360"/>
          </a:xfrm>
        </p:grpSpPr>
        <p:pic>
          <p:nvPicPr>
            <p:cNvPr id="138" name="Изображение 4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8320" cy="35643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39" name="Прямоугольник со скругленными углами 28"/>
            <p:cNvSpPr/>
            <p:nvPr/>
          </p:nvSpPr>
          <p:spPr>
            <a:xfrm rot="16200000">
              <a:off x="5962680" y="1158840"/>
              <a:ext cx="1737360" cy="27712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40" name="Прямоугольник 7"/>
          <p:cNvSpPr/>
          <p:nvPr/>
        </p:nvSpPr>
        <p:spPr>
          <a:xfrm>
            <a:off x="5446080" y="1672200"/>
            <a:ext cx="2770920" cy="173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1" name="TextBox 22"/>
          <p:cNvSpPr/>
          <p:nvPr/>
        </p:nvSpPr>
        <p:spPr>
          <a:xfrm>
            <a:off x="586440" y="1246680"/>
            <a:ext cx="4004280" cy="360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2" name="TextBox 23"/>
          <p:cNvSpPr/>
          <p:nvPr/>
        </p:nvSpPr>
        <p:spPr>
          <a:xfrm>
            <a:off x="586440" y="453960"/>
            <a:ext cx="4764240" cy="85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Прямоугольник со скругленными углами 29"/>
          <p:cNvSpPr/>
          <p:nvPr/>
        </p:nvSpPr>
        <p:spPr>
          <a:xfrm rot="2745600">
            <a:off x="8349840" y="-668160"/>
            <a:ext cx="1498320" cy="149832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Прямоугольник со скругленными углами 30"/>
          <p:cNvSpPr/>
          <p:nvPr/>
        </p:nvSpPr>
        <p:spPr>
          <a:xfrm rot="2745600">
            <a:off x="7634160" y="-322200"/>
            <a:ext cx="807120" cy="80748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TextBox 24"/>
          <p:cNvSpPr/>
          <p:nvPr/>
        </p:nvSpPr>
        <p:spPr>
          <a:xfrm>
            <a:off x="586440" y="899640"/>
            <a:ext cx="7931880" cy="153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6" name="Прямоугольник 8"/>
          <p:cNvSpPr/>
          <p:nvPr/>
        </p:nvSpPr>
        <p:spPr>
          <a:xfrm>
            <a:off x="608040" y="2545560"/>
            <a:ext cx="3712320" cy="225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7" name="Прямоугольник 9"/>
          <p:cNvSpPr/>
          <p:nvPr/>
        </p:nvSpPr>
        <p:spPr>
          <a:xfrm>
            <a:off x="4806360" y="2545560"/>
            <a:ext cx="3712320" cy="225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8" name="TextBox 25"/>
          <p:cNvSpPr/>
          <p:nvPr/>
        </p:nvSpPr>
        <p:spPr>
          <a:xfrm>
            <a:off x="583200" y="450720"/>
            <a:ext cx="7198200" cy="51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Box 26"/>
          <p:cNvSpPr/>
          <p:nvPr/>
        </p:nvSpPr>
        <p:spPr>
          <a:xfrm>
            <a:off x="586440" y="1246680"/>
            <a:ext cx="4004280" cy="360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0" name="TextBox 27"/>
          <p:cNvSpPr/>
          <p:nvPr/>
        </p:nvSpPr>
        <p:spPr>
          <a:xfrm>
            <a:off x="559800" y="446040"/>
            <a:ext cx="4283640" cy="68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51" name="Прямоугольник со скругленными углами 31"/>
          <p:cNvSpPr/>
          <p:nvPr/>
        </p:nvSpPr>
        <p:spPr>
          <a:xfrm>
            <a:off x="5097600" y="360"/>
            <a:ext cx="4379760" cy="51440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2" name="Прямоугольник со скругленными углами 32"/>
          <p:cNvSpPr/>
          <p:nvPr/>
        </p:nvSpPr>
        <p:spPr>
          <a:xfrm rot="2744400">
            <a:off x="-281160" y="-25920"/>
            <a:ext cx="704520" cy="7041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Прямоугольник со скругленными углами 33"/>
          <p:cNvSpPr/>
          <p:nvPr/>
        </p:nvSpPr>
        <p:spPr>
          <a:xfrm rot="2625600">
            <a:off x="4861080" y="4146840"/>
            <a:ext cx="468360" cy="46836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Прямоугольник со скругленными углами 34"/>
          <p:cNvSpPr/>
          <p:nvPr/>
        </p:nvSpPr>
        <p:spPr>
          <a:xfrm rot="2744400">
            <a:off x="-350280" y="4539960"/>
            <a:ext cx="704520" cy="7041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Прямоугольник со скругленными углами 35"/>
          <p:cNvSpPr/>
          <p:nvPr/>
        </p:nvSpPr>
        <p:spPr>
          <a:xfrm rot="19228200">
            <a:off x="5846400" y="-2266560"/>
            <a:ext cx="4855320" cy="77263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56" name="Group 5"/>
          <p:cNvGrpSpPr/>
          <p:nvPr/>
        </p:nvGrpSpPr>
        <p:grpSpPr>
          <a:xfrm>
            <a:off x="4571640" y="828000"/>
            <a:ext cx="4468320" cy="3564360"/>
            <a:chOff x="4571640" y="828000"/>
            <a:chExt cx="4468320" cy="3564360"/>
          </a:xfrm>
        </p:grpSpPr>
        <p:pic>
          <p:nvPicPr>
            <p:cNvPr id="157" name="Изображение 5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8320" cy="35643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58" name="Прямоугольник со скругленными углами 36"/>
            <p:cNvSpPr/>
            <p:nvPr/>
          </p:nvSpPr>
          <p:spPr>
            <a:xfrm rot="16200000">
              <a:off x="5962680" y="1158840"/>
              <a:ext cx="1737360" cy="27712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59" name="TextBox 28"/>
          <p:cNvSpPr/>
          <p:nvPr/>
        </p:nvSpPr>
        <p:spPr>
          <a:xfrm>
            <a:off x="586440" y="1246680"/>
            <a:ext cx="4004280" cy="360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0" name="Прямоугольник 11"/>
          <p:cNvSpPr/>
          <p:nvPr/>
        </p:nvSpPr>
        <p:spPr>
          <a:xfrm>
            <a:off x="5446080" y="1672200"/>
            <a:ext cx="2780280" cy="173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1" name="TextBox 29"/>
          <p:cNvSpPr/>
          <p:nvPr/>
        </p:nvSpPr>
        <p:spPr>
          <a:xfrm>
            <a:off x="586440" y="453960"/>
            <a:ext cx="3696840" cy="85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30ea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Прямоугольник со скругленными углами 5"/>
          <p:cNvSpPr/>
          <p:nvPr/>
        </p:nvSpPr>
        <p:spPr>
          <a:xfrm rot="2744400">
            <a:off x="-281160" y="-25920"/>
            <a:ext cx="704520" cy="7041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Текст. поле 7"/>
          <p:cNvSpPr/>
          <p:nvPr/>
        </p:nvSpPr>
        <p:spPr>
          <a:xfrm>
            <a:off x="569160" y="1888920"/>
            <a:ext cx="4821120" cy="82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ru-RU" sz="4800" spc="-1" strike="noStrike">
                <a:solidFill>
                  <a:srgbClr val="f2f2f2"/>
                </a:solidFill>
                <a:latin typeface="Corbel"/>
                <a:ea typeface="DejaVu Sans"/>
              </a:rPr>
              <a:t>TITLE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164" name="Прямоугольник со скругленными углами 3"/>
          <p:cNvSpPr/>
          <p:nvPr/>
        </p:nvSpPr>
        <p:spPr>
          <a:xfrm rot="18679800">
            <a:off x="6782040" y="457560"/>
            <a:ext cx="6250680" cy="4666320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Прямоугольник со скругленными углами 5"/>
          <p:cNvSpPr/>
          <p:nvPr/>
        </p:nvSpPr>
        <p:spPr>
          <a:xfrm rot="2625600">
            <a:off x="6024960" y="4332960"/>
            <a:ext cx="468360" cy="46836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6" name="Прямоугольник 5"/>
          <p:cNvSpPr/>
          <p:nvPr/>
        </p:nvSpPr>
        <p:spPr>
          <a:xfrm>
            <a:off x="1640880" y="4592880"/>
            <a:ext cx="2995560" cy="26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67" name="Изображение 40"/>
          <p:cNvSpPr/>
          <p:nvPr/>
        </p:nvSpPr>
        <p:spPr>
          <a:xfrm>
            <a:off x="867240" y="3590280"/>
            <a:ext cx="253440" cy="253800"/>
          </a:xfrm>
          <a:prstGeom prst="ellipse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68" name="Рисунок 10" descr=""/>
          <p:cNvPicPr/>
          <p:nvPr/>
        </p:nvPicPr>
        <p:blipFill>
          <a:blip r:embed="rId2"/>
          <a:srcRect l="0" t="30398" r="0" b="28998"/>
          <a:stretch/>
        </p:blipFill>
        <p:spPr>
          <a:xfrm>
            <a:off x="351000" y="3793320"/>
            <a:ext cx="1285920" cy="1131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10"/>
          <p:cNvSpPr/>
          <p:nvPr/>
        </p:nvSpPr>
        <p:spPr>
          <a:xfrm>
            <a:off x="586440" y="1246680"/>
            <a:ext cx="4004280" cy="360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" name="TextBox 56"/>
          <p:cNvSpPr/>
          <p:nvPr/>
        </p:nvSpPr>
        <p:spPr>
          <a:xfrm>
            <a:off x="559800" y="446040"/>
            <a:ext cx="4283640" cy="68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55" name="Прямоугольник со скругленными углами 3"/>
          <p:cNvSpPr/>
          <p:nvPr/>
        </p:nvSpPr>
        <p:spPr>
          <a:xfrm>
            <a:off x="5097600" y="360"/>
            <a:ext cx="4379760" cy="51440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" name="Прямоугольник со скругленными углами 5"/>
          <p:cNvSpPr/>
          <p:nvPr/>
        </p:nvSpPr>
        <p:spPr>
          <a:xfrm rot="2744400">
            <a:off x="-281160" y="-25920"/>
            <a:ext cx="704520" cy="7041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Прямоугольник со скругленными углами 5"/>
          <p:cNvSpPr/>
          <p:nvPr/>
        </p:nvSpPr>
        <p:spPr>
          <a:xfrm rot="2625600">
            <a:off x="4861080" y="4146840"/>
            <a:ext cx="468360" cy="46836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Прямоугольник со скругленными углами 5"/>
          <p:cNvSpPr/>
          <p:nvPr/>
        </p:nvSpPr>
        <p:spPr>
          <a:xfrm rot="2744400">
            <a:off x="-350280" y="4539960"/>
            <a:ext cx="704520" cy="7041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" name="Прямоугольник со скругленными углами 5"/>
          <p:cNvSpPr/>
          <p:nvPr/>
        </p:nvSpPr>
        <p:spPr>
          <a:xfrm rot="19228200">
            <a:off x="5846400" y="-2266560"/>
            <a:ext cx="4855320" cy="77263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60" name="Group 10"/>
          <p:cNvGrpSpPr/>
          <p:nvPr/>
        </p:nvGrpSpPr>
        <p:grpSpPr>
          <a:xfrm>
            <a:off x="4571640" y="828000"/>
            <a:ext cx="4468320" cy="3564360"/>
            <a:chOff x="4571640" y="828000"/>
            <a:chExt cx="4468320" cy="3564360"/>
          </a:xfrm>
        </p:grpSpPr>
        <p:pic>
          <p:nvPicPr>
            <p:cNvPr id="61" name="Изображение 8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8320" cy="35643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62" name="Прямоугольник со скругленными углами 3"/>
            <p:cNvSpPr/>
            <p:nvPr/>
          </p:nvSpPr>
          <p:spPr>
            <a:xfrm rot="16200000">
              <a:off x="5962680" y="1158840"/>
              <a:ext cx="1737360" cy="27712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63" name="TextBox 11"/>
          <p:cNvSpPr/>
          <p:nvPr/>
        </p:nvSpPr>
        <p:spPr>
          <a:xfrm>
            <a:off x="586440" y="1246680"/>
            <a:ext cx="4004280" cy="360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4" name="Прямоугольник 63"/>
          <p:cNvSpPr/>
          <p:nvPr/>
        </p:nvSpPr>
        <p:spPr>
          <a:xfrm>
            <a:off x="5446080" y="1672200"/>
            <a:ext cx="2780280" cy="173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5" name="TextBox 64"/>
          <p:cNvSpPr/>
          <p:nvPr/>
        </p:nvSpPr>
        <p:spPr>
          <a:xfrm>
            <a:off x="586440" y="453960"/>
            <a:ext cx="3696840" cy="85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6"/>
          <p:cNvSpPr/>
          <p:nvPr/>
        </p:nvSpPr>
        <p:spPr>
          <a:xfrm>
            <a:off x="4222080" y="1246680"/>
            <a:ext cx="4115160" cy="360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7" name="Прямоугольник со скругленными углами 3"/>
          <p:cNvSpPr/>
          <p:nvPr/>
        </p:nvSpPr>
        <p:spPr>
          <a:xfrm rot="16200000">
            <a:off x="-2181600" y="1733400"/>
            <a:ext cx="5144040" cy="168408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" name="Прямоугольник со скругленными углами 5"/>
          <p:cNvSpPr/>
          <p:nvPr/>
        </p:nvSpPr>
        <p:spPr>
          <a:xfrm rot="2745000">
            <a:off x="8575200" y="103680"/>
            <a:ext cx="1132560" cy="11322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" name="Прямоугольник со скругленными углами 3"/>
          <p:cNvSpPr/>
          <p:nvPr/>
        </p:nvSpPr>
        <p:spPr>
          <a:xfrm rot="16200000">
            <a:off x="614880" y="918720"/>
            <a:ext cx="3232080" cy="33138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0" name="TextBox 69"/>
          <p:cNvSpPr/>
          <p:nvPr/>
        </p:nvSpPr>
        <p:spPr>
          <a:xfrm>
            <a:off x="4214160" y="456120"/>
            <a:ext cx="4111920" cy="85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Прямоугольник со скругленными углами 5"/>
          <p:cNvSpPr/>
          <p:nvPr/>
        </p:nvSpPr>
        <p:spPr>
          <a:xfrm rot="2744400">
            <a:off x="-281160" y="-25920"/>
            <a:ext cx="704520" cy="7041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" name="Прямоугольник со скругленными углами 5"/>
          <p:cNvSpPr/>
          <p:nvPr/>
        </p:nvSpPr>
        <p:spPr>
          <a:xfrm rot="2332200">
            <a:off x="6009480" y="-319680"/>
            <a:ext cx="4855680" cy="77266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73" name="Group 10"/>
          <p:cNvGrpSpPr/>
          <p:nvPr/>
        </p:nvGrpSpPr>
        <p:grpSpPr>
          <a:xfrm>
            <a:off x="4571640" y="828000"/>
            <a:ext cx="4468320" cy="3564360"/>
            <a:chOff x="4571640" y="828000"/>
            <a:chExt cx="4468320" cy="3564360"/>
          </a:xfrm>
        </p:grpSpPr>
        <p:pic>
          <p:nvPicPr>
            <p:cNvPr id="74" name="Изображение 8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8320" cy="35643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75" name="Прямоугольник со скругленными углами 3"/>
            <p:cNvSpPr/>
            <p:nvPr/>
          </p:nvSpPr>
          <p:spPr>
            <a:xfrm rot="16200000">
              <a:off x="5962680" y="1158840"/>
              <a:ext cx="1737360" cy="27712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76" name="Прямоугольник 76"/>
          <p:cNvSpPr/>
          <p:nvPr/>
        </p:nvSpPr>
        <p:spPr>
          <a:xfrm>
            <a:off x="5446080" y="1672200"/>
            <a:ext cx="2770920" cy="173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7" name="TextBox 11"/>
          <p:cNvSpPr/>
          <p:nvPr/>
        </p:nvSpPr>
        <p:spPr>
          <a:xfrm>
            <a:off x="586440" y="1246680"/>
            <a:ext cx="4004280" cy="360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8" name="TextBox 16"/>
          <p:cNvSpPr/>
          <p:nvPr/>
        </p:nvSpPr>
        <p:spPr>
          <a:xfrm>
            <a:off x="586440" y="453960"/>
            <a:ext cx="4764240" cy="85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Прямоугольник со скругленными углами 5"/>
          <p:cNvSpPr/>
          <p:nvPr/>
        </p:nvSpPr>
        <p:spPr>
          <a:xfrm rot="2745600">
            <a:off x="8349840" y="-668160"/>
            <a:ext cx="1498320" cy="149832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Прямоугольник со скругленными углами 5"/>
          <p:cNvSpPr/>
          <p:nvPr/>
        </p:nvSpPr>
        <p:spPr>
          <a:xfrm rot="2745600">
            <a:off x="7634160" y="-322200"/>
            <a:ext cx="807120" cy="80748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TextBox 8"/>
          <p:cNvSpPr/>
          <p:nvPr/>
        </p:nvSpPr>
        <p:spPr>
          <a:xfrm>
            <a:off x="586440" y="899640"/>
            <a:ext cx="7931880" cy="153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2" name="Прямоугольник 81"/>
          <p:cNvSpPr/>
          <p:nvPr/>
        </p:nvSpPr>
        <p:spPr>
          <a:xfrm>
            <a:off x="608040" y="2545560"/>
            <a:ext cx="3712320" cy="225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3" name="Прямоугольник 82"/>
          <p:cNvSpPr/>
          <p:nvPr/>
        </p:nvSpPr>
        <p:spPr>
          <a:xfrm>
            <a:off x="4806360" y="2545560"/>
            <a:ext cx="3712320" cy="225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4" name="TextBox 83"/>
          <p:cNvSpPr/>
          <p:nvPr/>
        </p:nvSpPr>
        <p:spPr>
          <a:xfrm>
            <a:off x="583200" y="450720"/>
            <a:ext cx="7198200" cy="51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Box 1"/>
          <p:cNvSpPr/>
          <p:nvPr/>
        </p:nvSpPr>
        <p:spPr>
          <a:xfrm>
            <a:off x="586440" y="1246680"/>
            <a:ext cx="4004280" cy="360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6" name="TextBox 2"/>
          <p:cNvSpPr/>
          <p:nvPr/>
        </p:nvSpPr>
        <p:spPr>
          <a:xfrm>
            <a:off x="559800" y="446040"/>
            <a:ext cx="4283640" cy="68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Прямоугольник со скругленными углами 1"/>
          <p:cNvSpPr/>
          <p:nvPr/>
        </p:nvSpPr>
        <p:spPr>
          <a:xfrm>
            <a:off x="5097600" y="360"/>
            <a:ext cx="4379760" cy="51440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8" name="Прямоугольник со скругленными углами 2"/>
          <p:cNvSpPr/>
          <p:nvPr/>
        </p:nvSpPr>
        <p:spPr>
          <a:xfrm rot="2744400">
            <a:off x="-281160" y="-25920"/>
            <a:ext cx="704520" cy="7041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Прямоугольник со скругленными углами 4"/>
          <p:cNvSpPr/>
          <p:nvPr/>
        </p:nvSpPr>
        <p:spPr>
          <a:xfrm rot="2625600">
            <a:off x="4861080" y="4146840"/>
            <a:ext cx="468360" cy="46836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Прямоугольник со скругленными углами 6"/>
          <p:cNvSpPr/>
          <p:nvPr/>
        </p:nvSpPr>
        <p:spPr>
          <a:xfrm rot="2744400">
            <a:off x="-350280" y="4539960"/>
            <a:ext cx="704520" cy="7041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Прямоугольник со скругленными углами 7"/>
          <p:cNvSpPr/>
          <p:nvPr/>
        </p:nvSpPr>
        <p:spPr>
          <a:xfrm rot="19228200">
            <a:off x="5846400" y="-2266560"/>
            <a:ext cx="4855320" cy="77263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92" name="Group 1"/>
          <p:cNvGrpSpPr/>
          <p:nvPr/>
        </p:nvGrpSpPr>
        <p:grpSpPr>
          <a:xfrm>
            <a:off x="4571640" y="828000"/>
            <a:ext cx="4468320" cy="3564360"/>
            <a:chOff x="4571640" y="828000"/>
            <a:chExt cx="4468320" cy="3564360"/>
          </a:xfrm>
        </p:grpSpPr>
        <p:pic>
          <p:nvPicPr>
            <p:cNvPr id="93" name="Изображение 1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8320" cy="35643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94" name="Прямоугольник со скругленными углами 8"/>
            <p:cNvSpPr/>
            <p:nvPr/>
          </p:nvSpPr>
          <p:spPr>
            <a:xfrm rot="16200000">
              <a:off x="5962680" y="1158840"/>
              <a:ext cx="1737360" cy="27712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95" name="TextBox 3"/>
          <p:cNvSpPr/>
          <p:nvPr/>
        </p:nvSpPr>
        <p:spPr>
          <a:xfrm>
            <a:off x="586440" y="1246680"/>
            <a:ext cx="4004280" cy="360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6" name="Прямоугольник 1"/>
          <p:cNvSpPr/>
          <p:nvPr/>
        </p:nvSpPr>
        <p:spPr>
          <a:xfrm>
            <a:off x="5446080" y="1672200"/>
            <a:ext cx="2780280" cy="173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7" name="TextBox 4"/>
          <p:cNvSpPr/>
          <p:nvPr/>
        </p:nvSpPr>
        <p:spPr>
          <a:xfrm>
            <a:off x="586440" y="453960"/>
            <a:ext cx="3696840" cy="85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Box 5"/>
          <p:cNvSpPr/>
          <p:nvPr/>
        </p:nvSpPr>
        <p:spPr>
          <a:xfrm>
            <a:off x="4222080" y="1246680"/>
            <a:ext cx="4115160" cy="360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9" name="Прямоугольник со скругленными углами 9"/>
          <p:cNvSpPr/>
          <p:nvPr/>
        </p:nvSpPr>
        <p:spPr>
          <a:xfrm rot="16200000">
            <a:off x="-2181600" y="1733400"/>
            <a:ext cx="5144040" cy="168408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Прямоугольник со скругленными углами 10"/>
          <p:cNvSpPr/>
          <p:nvPr/>
        </p:nvSpPr>
        <p:spPr>
          <a:xfrm rot="2745000">
            <a:off x="8575200" y="103680"/>
            <a:ext cx="1132560" cy="11322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Прямоугольник со скругленными углами 11"/>
          <p:cNvSpPr/>
          <p:nvPr/>
        </p:nvSpPr>
        <p:spPr>
          <a:xfrm rot="16200000">
            <a:off x="614880" y="918720"/>
            <a:ext cx="3232080" cy="33138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2" name="TextBox 7"/>
          <p:cNvSpPr/>
          <p:nvPr/>
        </p:nvSpPr>
        <p:spPr>
          <a:xfrm>
            <a:off x="4214160" y="456120"/>
            <a:ext cx="4111920" cy="85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1050</TotalTime>
  <Application>LibreOffice/7.3.7.2$Linux_X86_64 LibreOffice_project/30$Build-2</Application>
  <AppVersion>15.0000</AppVersion>
  <Words>38</Words>
  <Paragraphs>29</Paragraphs>
  <Company>Mobile Systems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2023-11-12T09:31:50Z</dcterms:created>
  <dc:creator/>
  <dc:description/>
  <dc:language>en-US</dc:language>
  <cp:lastModifiedBy/>
  <dcterms:modified xsi:type="dcterms:W3CDTF">2024-09-10T00:11:02Z</dcterms:modified>
  <cp:revision>27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7</vt:i4>
  </property>
  <property fmtid="{D5CDD505-2E9C-101B-9397-08002B2CF9AE}" pid="3" name="PresentationFormat">
    <vt:lpwstr>Широкоэкранный</vt:lpwstr>
  </property>
  <property fmtid="{D5CDD505-2E9C-101B-9397-08002B2CF9AE}" pid="4" name="Slides">
    <vt:i4>7</vt:i4>
  </property>
</Properties>
</file>