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36907A0-E3BA-439A-84B3-30BEEBAB6D7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55C26D-3F0B-47D0-A5E1-6BF658FA54D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0DBE8C-3741-4D9C-BD19-BF57FECFB6D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BCD2AA-5AA5-4722-A19B-578BD09A85D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457310-ABA1-4988-B69D-D99E5AD2939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B16891-315C-4507-B9D9-EBA58FEFBF0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3E89B5-CC61-4742-9F1E-18BD4AD2AA8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DC6C65-02A7-447C-9441-C0452772A01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3C4933-E80F-4C05-A35B-B0D56556EA1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88CF82-9EE3-433A-ACAA-0D1680F835B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6F7AB3-D99D-41C7-8B70-D31FC3CAF6F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4AFD15-F3C0-4DE2-AB61-DF09C15D5EE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3E8932-C5B8-4829-BEDD-6D36EEA2656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5AD9A0-1CF8-4664-8F16-EC6DD82B979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391EEF-779B-44EE-B784-A4397202E7D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CCCB0C-3831-42B0-BE0E-03B9C2D4406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8AEE9E-4EB1-459D-B6A9-FA71C380915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6755DB-6551-4C65-B614-A28966FA6CD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6BBFB1-4398-4438-9D13-14B1F20B0F1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500B72-6042-4D24-AB3E-3AAF2AEA2C7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434179-5FD1-4886-9B60-E6FC0C13F96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D1AB9A-CF70-473A-A626-52E34E6962A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3B3CF7-E92B-4E9C-9E6C-003E6D7CF1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8EABBA-D9FF-46FC-80A9-782366FAE5F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4264C8-5F20-4DDF-901E-B75557C0A13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88A67C-BC38-4AA7-9020-8F35466656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F8D0D9-5499-4975-A94A-D770B8B7883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B23051-0CE3-4CD7-B8E5-6CC5C59810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F14647-8464-4AE7-A481-5A2152BAB9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B02FAB-9B77-4B8F-8290-A0115AEFAB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67DBC9-8AB2-4929-80BC-A73F0B78A3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8011A8-B89B-4F49-A08E-18F2F92AB7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05D6C1-3D31-40BD-B7CE-4634461ED6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232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380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1107AB-E84C-404D-B048-B8676B1AC81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380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960"/>
            <a:ext cx="468360" cy="468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800" y="948600"/>
            <a:ext cx="4939920" cy="46663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556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997000" y="4741200"/>
            <a:ext cx="288000" cy="28800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1000" cy="188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Текст. поле 7"/>
          <p:cNvSpPr/>
          <p:nvPr/>
        </p:nvSpPr>
        <p:spPr>
          <a:xfrm>
            <a:off x="569160" y="1888920"/>
            <a:ext cx="482112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69" name="Прямоугольник со скругленными углами 3"/>
          <p:cNvSpPr/>
          <p:nvPr/>
        </p:nvSpPr>
        <p:spPr>
          <a:xfrm rot="18679800">
            <a:off x="6782040" y="457560"/>
            <a:ext cx="6250680" cy="46663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Прямоугольник со скругленными углами 5"/>
          <p:cNvSpPr/>
          <p:nvPr/>
        </p:nvSpPr>
        <p:spPr>
          <a:xfrm rot="2625600">
            <a:off x="6024960" y="4332960"/>
            <a:ext cx="468360" cy="468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Прямоугольник 5"/>
          <p:cNvSpPr/>
          <p:nvPr/>
        </p:nvSpPr>
        <p:spPr>
          <a:xfrm>
            <a:off x="1640880" y="4592880"/>
            <a:ext cx="299556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2" name="Изображение 40"/>
          <p:cNvSpPr/>
          <p:nvPr/>
        </p:nvSpPr>
        <p:spPr>
          <a:xfrm>
            <a:off x="867240" y="3590280"/>
            <a:ext cx="253440" cy="25380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3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5920" cy="113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2024-09-10T00:11:21Z</dcterms:modified>
  <cp:revision>28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