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C3DAF0AF-4A8E-4C68-BC3A-7FCBFAD72E9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676254A-F32F-4492-A9A1-16A501A2BEE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0B42866-F86D-47D2-BB31-F682EAA19C8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E78830-3025-4354-BDB0-94D45EF48FB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F4F94AA-E2BD-46C7-A5C1-1A496C10B20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F1F109F-1E5A-480A-ACDC-6A8FFB8F326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EA9B2FD-3B9A-49C8-9819-B0939384927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F564AF9-A398-4ED8-B261-516C64AFE0D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51A6748-965F-43E2-B725-2AC467AE3E8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C38F67D-D32E-451A-90B9-E8598D44EAC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431455D-ED22-4F41-A881-C476213A4D8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F25EDD4-CAE4-4D3F-9EA6-9B700FF3766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DE56CBC-48E9-4CF6-9343-2A4B7589180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CB77AF3-30A4-480C-AF5A-1D2074B1326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13363AB-EB0E-4BDE-9276-5D328CB5EE3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EBA7938-4685-4A86-AF4C-849F7BAF7B5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64C91B4-E73A-4308-9459-A1F07AB2A6A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869966D-685A-4E1E-8D57-5E9635A2AB3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454C273-3465-463E-B88D-1329782FF2D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40BFDC-B229-4523-98F7-BAA7D602A1C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519B4C7-3968-4BFD-9ADA-ABCC10BE132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1D0A7C-231A-4F90-A0B9-7CFAE0BC631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F7EF29-4964-41A6-B773-708461C759B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DAAD65B-C291-4DE1-A4A9-3D66821368D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CA173E-49BB-42DE-BCC4-1B7BDB9246E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4AC3268-2D41-4A33-B1E4-03636EEE6A2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9B79729-5E71-43F1-A96D-EF94E5CBFAA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988036-5E6D-4CA3-8993-4F62FA59AFC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6E54920-EE02-4DB3-B968-FD595301784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6E5E2B2-34B9-41C7-8A29-2D0BE84F99D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F5D4DBC-26F9-48A5-BB34-F8BAFC1DC11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53EAA38-0AC6-4986-B927-9D281D2906E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6029344-4141-4C94-84B2-E16E7FB4B3E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ECD690B-03B6-4A8B-9BE8-E424444C4A0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2320" cy="27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3800" cy="27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98AFCB9-8D28-4702-B8BF-018D94C926F0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3800" cy="27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2960"/>
            <a:ext cx="468360" cy="4683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3800" y="948600"/>
            <a:ext cx="4939920" cy="466632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5560" cy="26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3035160" y="4743720"/>
            <a:ext cx="288000" cy="28800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81000" cy="188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480" y="-31968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7092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42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49840" y="-668160"/>
            <a:ext cx="1498320" cy="14983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2200"/>
            <a:ext cx="807120" cy="8074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31880" cy="15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8200" cy="51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3640" cy="68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79760" cy="5144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6840"/>
            <a:ext cx="468360" cy="4683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50280" y="453996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6400" y="-226656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8028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68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516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3400"/>
            <a:ext cx="5144040" cy="16840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3680"/>
            <a:ext cx="1132560" cy="1132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18720"/>
            <a:ext cx="3232080" cy="3313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1192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480" y="-31968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7092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642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49840" y="-668160"/>
            <a:ext cx="1498320" cy="14983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2200"/>
            <a:ext cx="807120" cy="8074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31880" cy="15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8200" cy="51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83640" cy="68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79760" cy="5144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6840"/>
            <a:ext cx="468360" cy="4683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50280" y="453996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6400" y="-226656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8028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68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1516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3400"/>
            <a:ext cx="5144040" cy="16840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3680"/>
            <a:ext cx="1132560" cy="1132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18720"/>
            <a:ext cx="3232080" cy="3313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1192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3640" cy="68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9760" cy="5144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6840"/>
            <a:ext cx="468360" cy="4683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480" y="-31968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7092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642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5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Текст. поле 7"/>
          <p:cNvSpPr/>
          <p:nvPr/>
        </p:nvSpPr>
        <p:spPr>
          <a:xfrm>
            <a:off x="569160" y="1888920"/>
            <a:ext cx="482112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77" name="Прямоугольник со скругленными углами 3"/>
          <p:cNvSpPr/>
          <p:nvPr/>
        </p:nvSpPr>
        <p:spPr>
          <a:xfrm rot="18679800">
            <a:off x="6782040" y="457560"/>
            <a:ext cx="6250680" cy="466632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Прямоугольник со скругленными углами 5"/>
          <p:cNvSpPr/>
          <p:nvPr/>
        </p:nvSpPr>
        <p:spPr>
          <a:xfrm rot="2625600">
            <a:off x="6024960" y="4332960"/>
            <a:ext cx="468360" cy="4683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Прямоугольник 5"/>
          <p:cNvSpPr/>
          <p:nvPr/>
        </p:nvSpPr>
        <p:spPr>
          <a:xfrm>
            <a:off x="1640880" y="4592880"/>
            <a:ext cx="2995560" cy="26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0" name="Изображение 40"/>
          <p:cNvSpPr/>
          <p:nvPr/>
        </p:nvSpPr>
        <p:spPr>
          <a:xfrm>
            <a:off x="867240" y="3590280"/>
            <a:ext cx="253440" cy="25380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1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5920" cy="1131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50280" y="453996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6400" y="-226656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8028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68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516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3400"/>
            <a:ext cx="5144040" cy="16840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3680"/>
            <a:ext cx="1132560" cy="1132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18720"/>
            <a:ext cx="3232080" cy="3313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1192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480" y="-31968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7092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42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49840" y="-668160"/>
            <a:ext cx="1498320" cy="14983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2200"/>
            <a:ext cx="807120" cy="8074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31880" cy="15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8200" cy="51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3640" cy="68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9760" cy="5144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6840"/>
            <a:ext cx="468360" cy="4683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50280" y="453996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6400" y="-226656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8028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68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516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3400"/>
            <a:ext cx="5144040" cy="16840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3680"/>
            <a:ext cx="1132560" cy="1132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18720"/>
            <a:ext cx="3232080" cy="3313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1192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1051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2024-09-10T00:11:37Z</dcterms:modified>
  <cp:revision>29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