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B88E7B8-2C9B-4443-A9BC-520DBA3A9C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68E8C2-D0A9-4D03-9FF0-A0227C348C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D7DAB1-7E4B-4E4C-9E70-1D56345AB3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05D088-BA48-4348-B516-A0B0AA81DA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D941FE-2752-4D4E-A2DB-92D5AF1E9B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D5DF74-8CF4-4CD9-8E62-AD7D5D4F20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4D1DA1-4226-498C-B1D9-594C385C1B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BF07E3-C31A-4ED2-9C80-4F29D63086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2673F-9AD4-4F45-8BCE-C6580C3B69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4C755F-7EC1-41C2-B6EB-D6E955A479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92549D-1EA2-4AFD-8A84-7B64307C45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849CA2-F785-46A4-AF97-FCD4F4BC4E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C97D61-3C3D-4D9F-ABC9-08E06C66CE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B7B195-8006-4976-AA89-A3B7E2DA4F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BDA0E8-406D-4DC9-A679-7C0EF00F36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FE1EDA-B6FE-40EC-B5C1-D234127511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EBB1AB-FEEA-4AC6-9C9A-D6DB524F3A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6DF20C-B2E9-47AB-B025-DA51D4A948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CC2262-FEF4-4442-BBAE-EDF59CC280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81AFB7-9795-4A11-BFE9-B5C93A5591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A821BE-3EF2-464E-A668-C55D5DB46B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16F03B-F2B1-4C0B-B055-E9AA648DDC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58A32A-4462-4139-9949-A76465AA42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6036FA-63E5-4DBE-A5B0-6ECA87DCCA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6C64AB-5E7A-4BB6-A070-BE1472C7A7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491EFA-0AA5-45B4-9437-C1C80ED429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FB79AE-5ABE-485A-9143-1F7605863A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2B0603-7F4E-49F5-89C6-59D34C1011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BE052B-A1E0-4181-93BE-69DD4E6E45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B79930-304B-41AA-8A44-977DC91B60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2EB711-0873-4483-A36A-EDDC24F655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5D880-C0B1-4F2B-83FA-61353BA020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452E5F-9754-46AF-B2B4-8B772C391D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BC0F6D-1754-4791-B747-F988BE18F3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9CE99C-BE12-4FC2-AB92-5A2BC989CD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5C6B6-8744-4B9C-A404-2EAA33961E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87ED85-4BF5-4E42-B214-5BA02D180E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60CB30-D148-4FBC-B876-FAC604B39A3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99160" y="4743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96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9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2024-09-10T00:12:31Z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