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CF82352-00E6-4D79-B449-94611B2D8D0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D15BF5-85FC-47D9-8312-8D55B8603F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177265-7A65-4BAF-AB6F-9E91B862DF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8B8721-F9BB-4962-90DA-1FAC82A2CE0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196E15-EA28-4F64-9508-CF41AA517F6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0662D9-8D38-4CE8-87FD-4328FA865F4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C3ADD6-A950-427C-ACBF-082C4796F7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69DC93-CFDB-495A-8F04-CEDF5E6635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4AC01E-82C4-45CB-AC70-8AC42E7441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65A980-8E63-46C5-AB48-FAFEE77D6BA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4410B8-4F59-4EA5-B540-A9266F4AFD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23F4E0-B34C-41D9-99F3-118DE671B1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0949D1-A70C-4268-B608-9C2B460830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4A5127-CE87-42D9-82CB-41E66D7E01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AD02C7-B133-4F4C-958E-B432B40EA5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3FA987-27B7-4A31-AD25-A24F02E27F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7EBB6B-AF65-43CB-B727-F79E41E98FC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B94999-4EC8-4501-B241-24FE4332D8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EB2A92-93D6-4AEC-9E79-E924F464CF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532BBC-BF03-418B-9281-BDB0B8F800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3AA043-BCE6-4700-BB27-FCFF9B2EEC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0E8360-1F02-4F32-836E-1902FC1A64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19A7A-9440-4E85-B7F2-13B63D7266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2E64E2-AAE9-445E-9B59-6654281E3B6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7D5270-38CB-4C53-824B-7E2A204754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2AA5D6-B5F7-4BAC-9E88-7621440793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441C6B-ACF6-4BB5-8DF9-49037332C1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B14D16-4886-4790-84D0-BFA697C008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2D100C-A5A2-4280-AA1B-71A6D67288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E16815-A91E-40DF-A66E-05943D2C07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C60E7A-CACC-4C17-962E-682ADF941B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CC809A-53E7-4477-861F-6A9054138DC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FDF876-239C-48AD-B32D-ED4CE19BEA1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FA8192-DEAF-48D7-924B-0C12632506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DAB907-518F-411D-92CB-69789BD6A7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2F8D74-0DBF-421E-A610-F662601FFE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CE3DED-C5DD-4E3E-9CB6-E8AC13E4DD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CA05AE-D506-41DF-AAD8-50E90B1138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D66A21-751F-4A84-936E-2FC19497B7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750B7D-4FE7-4871-9D21-A018CE806F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8FE049-519E-46C2-95AC-CE827C7AAA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32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71A940-C9B2-4AC7-9CC5-3B2A895DC69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800" y="948600"/>
            <a:ext cx="493992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8000" cy="2880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000" cy="18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Текст. поле 7"/>
          <p:cNvSpPr/>
          <p:nvPr/>
        </p:nvSpPr>
        <p:spPr>
          <a:xfrm>
            <a:off x="569160" y="1888920"/>
            <a:ext cx="48211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20" name="Прямоугольник со скругленными углами 3"/>
          <p:cNvSpPr/>
          <p:nvPr/>
        </p:nvSpPr>
        <p:spPr>
          <a:xfrm rot="18679800">
            <a:off x="6782040" y="457560"/>
            <a:ext cx="625068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Прямоугольник 5"/>
          <p:cNvSpPr/>
          <p:nvPr/>
        </p:nvSpPr>
        <p:spPr>
          <a:xfrm>
            <a:off x="1640880" y="459288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3" name="Изображение 40"/>
          <p:cNvSpPr/>
          <p:nvPr/>
        </p:nvSpPr>
        <p:spPr>
          <a:xfrm>
            <a:off x="867240" y="3590280"/>
            <a:ext cx="253440" cy="2538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4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920" cy="11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2024-09-10T00:13:40Z</dcterms:modified>
  <cp:revision>36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