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6283E8D-F4F3-42A6-AC3C-B648260B64E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ECF0F2-0536-42F3-AC7B-276EA800866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1652A1-8C48-46F1-980B-3274B1F0861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038AE8-51AB-4FD9-8DBC-A981E720041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5E0783-2670-44BA-B5C9-FBCC0F07431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67AD28-7174-480B-8286-90C4E50356F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42223A-94F5-47C9-B1CA-8BD8CF19D6D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122AAE-6D01-4A39-9E52-7717D5DDE98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C64BB6-FEBE-42CC-9812-C0FD294A24B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AA8D7A-20D5-40F4-9B03-1555A7A72BA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0D0A20D-AEB4-4A5D-BCF4-B51823EEBB5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5400D6F-AE5B-4805-9BE5-62572FD3B1B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FAFB0C-8687-422F-AFBD-07858A65C07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B79B87-36BC-4CD8-81E5-BEE692B1E83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E9D940-BBDD-41E4-AFA6-94342BBBD06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EDA17B-03B3-48D7-8376-5FD86713B44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BBE537-9181-4A24-8EC7-B32F61A5325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51BA59-8FEE-441C-8A5E-9ED65EEABAD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11EEB2-DB7B-47CA-B2C3-A9A33CBDC53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57B794-4128-4BA1-BF05-4153A85CF91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C17717-E753-40BB-AD3E-80F7CC63B0F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14956B-F031-4184-9A28-D7181ACEC0A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435956-A77A-4CE6-ABDF-8F8F1FA0379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500A0FD-FE0B-4866-A5A6-8FE5314345F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B37F92-7614-4A3A-9A83-D67368396B3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7EFD703-2D08-4D0B-8E2C-830BA22B0CE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B0F08A-691A-4E78-9853-EDCBD16EF72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568E6E-29BB-4FE0-BAEA-83A8520A074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5DB27E-A4B3-43EC-961C-1017E1C340A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200" cy="3424320"/>
          </a:xfrm>
          <a:prstGeom prst="rect">
            <a:avLst/>
          </a:prstGeom>
          <a:ln w="0">
            <a:noFill/>
          </a:ln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1720" cy="411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7120" cy="45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1338E3-7181-4A7C-8D1C-BA3A679A0B9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E0E53E-4818-4A6D-982E-2F90AB4399B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A1FED0-3084-43BE-BF3E-D85F7CF18F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0F4E0D-3459-40BD-8993-223F7F5EFD8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85AB5D-7A0E-422E-9520-051BD34B3B2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4B1BE2-9F16-4AED-9E09-EC36DBAA40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BDB2FB-2D62-4660-8430-67A19C2ACCE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714568-3BB5-46E1-9A88-070B2C98F1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3325E5-E0ED-40E2-8125-87544AF46C6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DF94A7-85F9-4D49-ACF3-0B82DD8A19D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47D11FE-A220-4E66-9E3E-CD8399D219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B57B1B-1A3A-4C26-AB3C-DAB057B984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1AA3BF-9DED-46E0-BF73-F913315756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1960" cy="27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3440" cy="27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E888B9-0275-4258-ABBE-4AA729A19CC8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3440" cy="27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960"/>
            <a:ext cx="468000" cy="468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3440" y="948600"/>
            <a:ext cx="4939560" cy="46659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5200" cy="26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3035160" y="4743720"/>
            <a:ext cx="287640" cy="28764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0640" cy="188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480" y="-31968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056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38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160"/>
            <a:ext cx="1497960" cy="14979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200"/>
            <a:ext cx="806760" cy="8071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1520" cy="15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784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9920" y="45399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6040" y="-226620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99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6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480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3760"/>
            <a:ext cx="5143680" cy="16837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3320"/>
            <a:ext cx="1132200" cy="1131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9080"/>
            <a:ext cx="3231720" cy="3313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15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480" y="-31968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7056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38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8160"/>
            <a:ext cx="1497960" cy="14979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200"/>
            <a:ext cx="806760" cy="8071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1520" cy="15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784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9920" y="45399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6040" y="-226620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99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6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480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3760"/>
            <a:ext cx="5143680" cy="16837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3320"/>
            <a:ext cx="1132200" cy="1131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19080"/>
            <a:ext cx="3231720" cy="3313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15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480" y="-31968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7056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38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49840" y="-668160"/>
            <a:ext cx="1497960" cy="14979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2200"/>
            <a:ext cx="806760" cy="8071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1520" cy="15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784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9920" y="45399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6040" y="-226620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99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6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480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3760"/>
            <a:ext cx="5143680" cy="16837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3320"/>
            <a:ext cx="1132200" cy="1131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19080"/>
            <a:ext cx="3231720" cy="3313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15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480" y="-31968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7056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38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49840" y="-668160"/>
            <a:ext cx="1497960" cy="14979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2200"/>
            <a:ext cx="806760" cy="8071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1520" cy="15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784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9920" y="45399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6040" y="-226620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99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6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Прямоугольник со скругленными углами 5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Текст. поле 7"/>
          <p:cNvSpPr/>
          <p:nvPr/>
        </p:nvSpPr>
        <p:spPr>
          <a:xfrm>
            <a:off x="569160" y="1888920"/>
            <a:ext cx="48207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228" name="Прямоугольник со скругленными углами 3"/>
          <p:cNvSpPr/>
          <p:nvPr/>
        </p:nvSpPr>
        <p:spPr>
          <a:xfrm rot="18679800">
            <a:off x="6782040" y="457560"/>
            <a:ext cx="6250320" cy="46659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5"/>
          <p:cNvSpPr/>
          <p:nvPr/>
        </p:nvSpPr>
        <p:spPr>
          <a:xfrm rot="2625600">
            <a:off x="6024960" y="4332960"/>
            <a:ext cx="468000" cy="4680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Прямоугольник 5"/>
          <p:cNvSpPr/>
          <p:nvPr/>
        </p:nvSpPr>
        <p:spPr>
          <a:xfrm>
            <a:off x="1640880" y="4592880"/>
            <a:ext cx="2995200" cy="26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1" name="Изображение 40"/>
          <p:cNvSpPr/>
          <p:nvPr/>
        </p:nvSpPr>
        <p:spPr>
          <a:xfrm>
            <a:off x="867240" y="3590280"/>
            <a:ext cx="253080" cy="25344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2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5560" cy="113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9920" y="45399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6040" y="-226620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99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6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480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3760"/>
            <a:ext cx="5143680" cy="16837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3320"/>
            <a:ext cx="1132200" cy="1131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9080"/>
            <a:ext cx="3231720" cy="3313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15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19680"/>
            <a:ext cx="4855320" cy="77263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056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38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160"/>
            <a:ext cx="1497960" cy="14979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200"/>
            <a:ext cx="806760" cy="8071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1520" cy="15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1960" cy="22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7840" cy="51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328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9400" cy="51436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0800" y="-255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840"/>
            <a:ext cx="468000" cy="4680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9920" y="4539960"/>
            <a:ext cx="704160" cy="7038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6040" y="-2266200"/>
            <a:ext cx="4854960" cy="77259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7960" cy="3564000"/>
            <a:chOff x="4571640" y="828000"/>
            <a:chExt cx="4467960" cy="356400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7960" cy="3564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9200"/>
              <a:ext cx="1737000" cy="27709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392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9920" cy="173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648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4800" cy="35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3760"/>
            <a:ext cx="5143680" cy="16837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3320"/>
            <a:ext cx="1132200" cy="11318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9080"/>
            <a:ext cx="3231720" cy="3313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156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1053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2024-09-10T00:13:56Z</dcterms:modified>
  <cp:revision>37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