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27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3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28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slide30.xml" ContentType="application/vnd.openxmlformats-officedocument.presentationml.slide+xml"/>
  <Override PartName="/ppt/slides/slide28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306539CD-953A-4A20-8517-79391FA8C29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7799011-A243-42B6-A6E5-ACF7E94DFE1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81DED19-0513-4B66-BE1B-1AD1C2D619E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306A58B-8E0C-4918-83DF-90CE8411F13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CC5C95B-FBCC-4430-88EA-CB9686212AC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E651A1-C959-44BB-9BBD-D858EF05007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FA973B5-924C-42C3-A7F3-A2AC9871ADB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9AEC398-F868-42BD-AC7D-D4473CCDC34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DF1ED03-61C4-4404-8C87-40BBB56C3FB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321E129-E6D5-49C4-B45D-AD8F98CEF53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7174F71-96EE-4437-A228-82C09171F66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FD9F556-A987-44A8-A6D4-AFF628F95CD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2AAE48-52AC-4299-8B4D-990C8737323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83BAEAF-AE42-4B3E-B256-93110BBDE52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B9B6D30-AEE1-4A01-87DB-FE577565F59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18311D5-3FEC-4648-B7F4-3A29CAACC8B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0BCDEFB-70A7-4543-BA08-F665E0BF6B3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80D66B8-2361-4471-981E-2D0132C30F2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78E4E43-DD12-4DD4-AFCD-0994CBB0ABD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2C3B0E7-B183-4BF0-B67D-C78480A3331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9FC410E-3493-462D-8760-990188CBAE8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2FE701D-7617-4D0A-9F74-3D9506EE55E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20EE921-13F1-4532-AB5E-B9A1F60AF0A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43CA7EB-ED99-4D35-92FD-C1FFC50502B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A4D3EDC-F151-4AB7-8211-898FA86F254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C09A58C-DFB1-4C99-8120-95E8568B4E5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EA0E32D-BD19-4AFA-8FC1-3043E9CB050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A869F5-7DE3-48E6-A1A6-3C23094574A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85700D-3648-4EBB-8FFE-CED8078FCD0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F5F64A1-A178-4A02-AC35-EC9BB6DD340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F1FED9E-C4C4-4D41-A3DD-3486962C49A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C74E6FE-343B-4398-B837-692731FE40C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10F37F5-414F-4AD3-B8DF-5E5CB7FCE47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F5B58CB-23F2-4285-A164-14D900EF369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40A0FFC-7E9B-419E-B658-B648FF788D5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89F84ED-9D0A-4272-818E-57360961923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937E46-20C0-4FEC-9E32-296951D34A7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51F27B2-63C2-4D98-9FD4-D8692E73BD1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6FB392D-9CD6-401D-819F-A61E9D15A09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0877C59-2F31-41F0-AB39-109B3111499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CB17FA-C8CD-441A-B884-FBDAC056B7F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056E428-3BA8-4D9F-AB1A-B2F55CADECF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226579-5410-472A-8AC7-874FFEA8053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1960" cy="27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3440" cy="27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4500E8A-CE73-4386-9371-EEDAE7FF54EC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3440" cy="27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2960"/>
            <a:ext cx="468000" cy="468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3440" y="948600"/>
            <a:ext cx="4939560" cy="466596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5200" cy="26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3035160" y="4743720"/>
            <a:ext cx="287640" cy="28764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80640" cy="188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480" y="-31968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7960" cy="3564000"/>
            <a:chOff x="4571640" y="828000"/>
            <a:chExt cx="4467960" cy="356400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960" cy="356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59200"/>
              <a:ext cx="1737000" cy="27709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7056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388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49840" y="-668160"/>
            <a:ext cx="1497960" cy="14979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2200"/>
            <a:ext cx="806760" cy="8071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31520" cy="153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11960" cy="22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11960" cy="22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7840" cy="51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3280" cy="68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79400" cy="5143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6840"/>
            <a:ext cx="468000" cy="4680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49920" y="45399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6040" y="-226620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7960" cy="3564000"/>
            <a:chOff x="4571640" y="828000"/>
            <a:chExt cx="4467960" cy="356400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960" cy="356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59200"/>
              <a:ext cx="1737000" cy="27709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7992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648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480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3760"/>
            <a:ext cx="5143680" cy="16837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3320"/>
            <a:ext cx="1132200" cy="1131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19080"/>
            <a:ext cx="3231720" cy="3313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1156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480" y="-31968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7960" cy="3564000"/>
            <a:chOff x="4571640" y="828000"/>
            <a:chExt cx="4467960" cy="356400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960" cy="356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59200"/>
              <a:ext cx="1737000" cy="27709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7056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6388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49840" y="-668160"/>
            <a:ext cx="1497960" cy="14979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2200"/>
            <a:ext cx="806760" cy="8071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31520" cy="153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11960" cy="22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11960" cy="22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7840" cy="51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83280" cy="68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79400" cy="5143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6840"/>
            <a:ext cx="468000" cy="4680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49920" y="45399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6040" y="-226620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7960" cy="3564000"/>
            <a:chOff x="4571640" y="828000"/>
            <a:chExt cx="4467960" cy="356400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960" cy="356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59200"/>
              <a:ext cx="1737000" cy="27709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7992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648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1480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3760"/>
            <a:ext cx="5143680" cy="16837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3320"/>
            <a:ext cx="1132200" cy="1131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19080"/>
            <a:ext cx="3231720" cy="3313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1156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3280" cy="68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9400" cy="5143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6840"/>
            <a:ext cx="468000" cy="4680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480" y="-31968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7960" cy="3564000"/>
            <a:chOff x="4571640" y="828000"/>
            <a:chExt cx="4467960" cy="356400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960" cy="356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59200"/>
              <a:ext cx="1737000" cy="27709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7056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6388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49840" y="-668160"/>
            <a:ext cx="1497960" cy="14979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2200"/>
            <a:ext cx="806760" cy="8071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31520" cy="153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11960" cy="22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11960" cy="22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7840" cy="51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83280" cy="68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79400" cy="5143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6840"/>
            <a:ext cx="468000" cy="4680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48"/>
          <p:cNvSpPr/>
          <p:nvPr/>
        </p:nvSpPr>
        <p:spPr>
          <a:xfrm rot="2744400">
            <a:off x="-349920" y="45399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оугольник со скругленными углами 49"/>
          <p:cNvSpPr/>
          <p:nvPr/>
        </p:nvSpPr>
        <p:spPr>
          <a:xfrm rot="19228200">
            <a:off x="5846040" y="-226620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"/>
          <p:cNvGrpSpPr/>
          <p:nvPr/>
        </p:nvGrpSpPr>
        <p:grpSpPr>
          <a:xfrm>
            <a:off x="4571640" y="828000"/>
            <a:ext cx="4467960" cy="3564000"/>
            <a:chOff x="4571640" y="828000"/>
            <a:chExt cx="4467960" cy="3564000"/>
          </a:xfrm>
        </p:grpSpPr>
        <p:pic>
          <p:nvPicPr>
            <p:cNvPr id="189" name="Изображение 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960" cy="356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Прямоугольник со скругленными углами 50"/>
            <p:cNvSpPr/>
            <p:nvPr/>
          </p:nvSpPr>
          <p:spPr>
            <a:xfrm rot="16200000">
              <a:off x="5962680" y="1159200"/>
              <a:ext cx="1737000" cy="27709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TextBox 38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 15"/>
          <p:cNvSpPr/>
          <p:nvPr/>
        </p:nvSpPr>
        <p:spPr>
          <a:xfrm>
            <a:off x="5446080" y="1672200"/>
            <a:ext cx="277992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Box 39"/>
          <p:cNvSpPr/>
          <p:nvPr/>
        </p:nvSpPr>
        <p:spPr>
          <a:xfrm>
            <a:off x="586440" y="453960"/>
            <a:ext cx="369648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0"/>
          <p:cNvSpPr/>
          <p:nvPr/>
        </p:nvSpPr>
        <p:spPr>
          <a:xfrm>
            <a:off x="4222080" y="1246680"/>
            <a:ext cx="411480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Прямоугольник со скругленными углами 51"/>
          <p:cNvSpPr/>
          <p:nvPr/>
        </p:nvSpPr>
        <p:spPr>
          <a:xfrm rot="16200000">
            <a:off x="-2181600" y="1733760"/>
            <a:ext cx="5143680" cy="16837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оугольник со скругленными углами 52"/>
          <p:cNvSpPr/>
          <p:nvPr/>
        </p:nvSpPr>
        <p:spPr>
          <a:xfrm rot="2745000">
            <a:off x="8575200" y="103320"/>
            <a:ext cx="1132200" cy="1131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оугольник со скругленными углами 53"/>
          <p:cNvSpPr/>
          <p:nvPr/>
        </p:nvSpPr>
        <p:spPr>
          <a:xfrm rot="16200000">
            <a:off x="614880" y="919080"/>
            <a:ext cx="3231720" cy="3313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Box 41"/>
          <p:cNvSpPr/>
          <p:nvPr/>
        </p:nvSpPr>
        <p:spPr>
          <a:xfrm>
            <a:off x="4214160" y="456120"/>
            <a:ext cx="411156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со скругленными углами 54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Прямоугольник со скругленными углами 55"/>
          <p:cNvSpPr/>
          <p:nvPr/>
        </p:nvSpPr>
        <p:spPr>
          <a:xfrm rot="2332200">
            <a:off x="6009480" y="-31968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1" name="Group 8"/>
          <p:cNvGrpSpPr/>
          <p:nvPr/>
        </p:nvGrpSpPr>
        <p:grpSpPr>
          <a:xfrm>
            <a:off x="4571640" y="828000"/>
            <a:ext cx="4467960" cy="3564000"/>
            <a:chOff x="4571640" y="828000"/>
            <a:chExt cx="4467960" cy="3564000"/>
          </a:xfrm>
        </p:grpSpPr>
        <p:pic>
          <p:nvPicPr>
            <p:cNvPr id="202" name="Изображение 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960" cy="356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3" name="Прямоугольник со скругленными углами 56"/>
            <p:cNvSpPr/>
            <p:nvPr/>
          </p:nvSpPr>
          <p:spPr>
            <a:xfrm rot="16200000">
              <a:off x="5962680" y="1159200"/>
              <a:ext cx="1737000" cy="27709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04" name="Прямоугольник 16"/>
          <p:cNvSpPr/>
          <p:nvPr/>
        </p:nvSpPr>
        <p:spPr>
          <a:xfrm>
            <a:off x="5446080" y="1672200"/>
            <a:ext cx="277056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TextBox 42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TextBox 43"/>
          <p:cNvSpPr/>
          <p:nvPr/>
        </p:nvSpPr>
        <p:spPr>
          <a:xfrm>
            <a:off x="586440" y="453960"/>
            <a:ext cx="476388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Прямоугольник со скругленными углами 57"/>
          <p:cNvSpPr/>
          <p:nvPr/>
        </p:nvSpPr>
        <p:spPr>
          <a:xfrm rot="2745600">
            <a:off x="8349840" y="-668160"/>
            <a:ext cx="1497960" cy="14979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Прямоугольник со скругленными углами 58"/>
          <p:cNvSpPr/>
          <p:nvPr/>
        </p:nvSpPr>
        <p:spPr>
          <a:xfrm rot="2745600">
            <a:off x="7634160" y="-322200"/>
            <a:ext cx="806760" cy="8071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Box 44"/>
          <p:cNvSpPr/>
          <p:nvPr/>
        </p:nvSpPr>
        <p:spPr>
          <a:xfrm>
            <a:off x="586440" y="899640"/>
            <a:ext cx="7931520" cy="153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Прямоугольник 17"/>
          <p:cNvSpPr/>
          <p:nvPr/>
        </p:nvSpPr>
        <p:spPr>
          <a:xfrm>
            <a:off x="608040" y="2545560"/>
            <a:ext cx="3711960" cy="22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Прямоугольник 18"/>
          <p:cNvSpPr/>
          <p:nvPr/>
        </p:nvSpPr>
        <p:spPr>
          <a:xfrm>
            <a:off x="4806360" y="2545560"/>
            <a:ext cx="3711960" cy="22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TextBox 45"/>
          <p:cNvSpPr/>
          <p:nvPr/>
        </p:nvSpPr>
        <p:spPr>
          <a:xfrm>
            <a:off x="583200" y="450720"/>
            <a:ext cx="7197840" cy="51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46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TextBox 47"/>
          <p:cNvSpPr/>
          <p:nvPr/>
        </p:nvSpPr>
        <p:spPr>
          <a:xfrm>
            <a:off x="559800" y="446040"/>
            <a:ext cx="4283280" cy="68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59"/>
          <p:cNvSpPr/>
          <p:nvPr/>
        </p:nvSpPr>
        <p:spPr>
          <a:xfrm>
            <a:off x="5097600" y="360"/>
            <a:ext cx="4379400" cy="5143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60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Прямоугольник со скругленными углами 61"/>
          <p:cNvSpPr/>
          <p:nvPr/>
        </p:nvSpPr>
        <p:spPr>
          <a:xfrm rot="2625600">
            <a:off x="4861080" y="4146840"/>
            <a:ext cx="468000" cy="4680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со скругленными углами 62"/>
          <p:cNvSpPr/>
          <p:nvPr/>
        </p:nvSpPr>
        <p:spPr>
          <a:xfrm rot="2744400">
            <a:off x="-349920" y="45399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оугольник со скругленными углами 63"/>
          <p:cNvSpPr/>
          <p:nvPr/>
        </p:nvSpPr>
        <p:spPr>
          <a:xfrm rot="19228200">
            <a:off x="5846040" y="-226620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0" name="Group 9"/>
          <p:cNvGrpSpPr/>
          <p:nvPr/>
        </p:nvGrpSpPr>
        <p:grpSpPr>
          <a:xfrm>
            <a:off x="4571640" y="828000"/>
            <a:ext cx="4467960" cy="3564000"/>
            <a:chOff x="4571640" y="828000"/>
            <a:chExt cx="4467960" cy="3564000"/>
          </a:xfrm>
        </p:grpSpPr>
        <p:pic>
          <p:nvPicPr>
            <p:cNvPr id="221" name="Изображение 1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960" cy="356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2" name="Прямоугольник со скругленными углами 64"/>
            <p:cNvSpPr/>
            <p:nvPr/>
          </p:nvSpPr>
          <p:spPr>
            <a:xfrm rot="16200000">
              <a:off x="5962680" y="1159200"/>
              <a:ext cx="1737000" cy="27709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23" name="TextBox 48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Прямоугольник 19"/>
          <p:cNvSpPr/>
          <p:nvPr/>
        </p:nvSpPr>
        <p:spPr>
          <a:xfrm>
            <a:off x="5446080" y="1672200"/>
            <a:ext cx="277992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TextBox 49"/>
          <p:cNvSpPr/>
          <p:nvPr/>
        </p:nvSpPr>
        <p:spPr>
          <a:xfrm>
            <a:off x="586440" y="453960"/>
            <a:ext cx="369648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50"/>
          <p:cNvSpPr/>
          <p:nvPr/>
        </p:nvSpPr>
        <p:spPr>
          <a:xfrm>
            <a:off x="4222080" y="1246680"/>
            <a:ext cx="411480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Прямоугольник со скругленными углами 65"/>
          <p:cNvSpPr/>
          <p:nvPr/>
        </p:nvSpPr>
        <p:spPr>
          <a:xfrm rot="16200000">
            <a:off x="-2181600" y="1733760"/>
            <a:ext cx="5143680" cy="16837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Прямоугольник со скругленными углами 66"/>
          <p:cNvSpPr/>
          <p:nvPr/>
        </p:nvSpPr>
        <p:spPr>
          <a:xfrm rot="2745000">
            <a:off x="8575200" y="103320"/>
            <a:ext cx="1132200" cy="1131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Прямоугольник со скругленными углами 67"/>
          <p:cNvSpPr/>
          <p:nvPr/>
        </p:nvSpPr>
        <p:spPr>
          <a:xfrm rot="16200000">
            <a:off x="614880" y="919080"/>
            <a:ext cx="3231720" cy="3313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TextBox 51"/>
          <p:cNvSpPr/>
          <p:nvPr/>
        </p:nvSpPr>
        <p:spPr>
          <a:xfrm>
            <a:off x="4214160" y="456120"/>
            <a:ext cx="411156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49920" y="45399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6040" y="-226620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7960" cy="3564000"/>
            <a:chOff x="4571640" y="828000"/>
            <a:chExt cx="4467960" cy="356400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960" cy="356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59200"/>
              <a:ext cx="1737000" cy="27709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7992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648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Прямоугольник со скругленными углами 5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Текст. поле 7"/>
          <p:cNvSpPr/>
          <p:nvPr/>
        </p:nvSpPr>
        <p:spPr>
          <a:xfrm>
            <a:off x="569160" y="1888920"/>
            <a:ext cx="482076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33" name="Прямоугольник со скругленными углами 3"/>
          <p:cNvSpPr/>
          <p:nvPr/>
        </p:nvSpPr>
        <p:spPr>
          <a:xfrm rot="18679800">
            <a:off x="6782040" y="457560"/>
            <a:ext cx="6250320" cy="466596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Прямоугольник со скругленными углами 5"/>
          <p:cNvSpPr/>
          <p:nvPr/>
        </p:nvSpPr>
        <p:spPr>
          <a:xfrm rot="2625600">
            <a:off x="6024960" y="4332960"/>
            <a:ext cx="468000" cy="468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Прямоугольник 5"/>
          <p:cNvSpPr/>
          <p:nvPr/>
        </p:nvSpPr>
        <p:spPr>
          <a:xfrm>
            <a:off x="1640880" y="4592880"/>
            <a:ext cx="2995200" cy="26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6" name="Изображение 40"/>
          <p:cNvSpPr/>
          <p:nvPr/>
        </p:nvSpPr>
        <p:spPr>
          <a:xfrm>
            <a:off x="867240" y="3590280"/>
            <a:ext cx="253080" cy="25344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7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5560" cy="1131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480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3760"/>
            <a:ext cx="5143680" cy="16837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3320"/>
            <a:ext cx="1132200" cy="1131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19080"/>
            <a:ext cx="3231720" cy="3313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1156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480" y="-31968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7960" cy="3564000"/>
            <a:chOff x="4571640" y="828000"/>
            <a:chExt cx="4467960" cy="356400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960" cy="356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59200"/>
              <a:ext cx="1737000" cy="27709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7056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388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49840" y="-668160"/>
            <a:ext cx="1497960" cy="14979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2200"/>
            <a:ext cx="806760" cy="8071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31520" cy="153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1960" cy="22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1960" cy="22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7840" cy="51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3280" cy="68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9400" cy="5143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6840"/>
            <a:ext cx="468000" cy="4680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49920" y="45399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6040" y="-226620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7960" cy="3564000"/>
            <a:chOff x="4571640" y="828000"/>
            <a:chExt cx="4467960" cy="356400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960" cy="356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59200"/>
              <a:ext cx="1737000" cy="27709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7992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648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480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3760"/>
            <a:ext cx="5143680" cy="16837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3320"/>
            <a:ext cx="1132200" cy="1131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19080"/>
            <a:ext cx="3231720" cy="3313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1156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1053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2024-09-10T00:14:13Z</dcterms:modified>
  <cp:revision>38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