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C0BFB69-09B8-4C4C-AF8F-78943BB1189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2F715B-67B2-4EE1-8306-D20AF3765A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BD2690-B96D-4578-A800-58E490BA36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8B9A10-D62B-49F0-B66F-1372F753156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CEB99B-152C-44CB-A26A-5BF7727B59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EFFC3A-56AA-4BD1-AD06-56C372CF38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0A5B3C-BB7B-4BB0-B604-4D4C114A10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A1317E-5E78-4227-98F0-BC2DAE9783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31E414-A30F-4397-BEF8-72C31721CD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097629-2662-453A-BC4E-4BE13B05DF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F81BF5-07D5-49C2-90A9-F322DAAC17C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647083-FF39-4060-B721-406ADBA561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5ADB40-DBD2-4801-9935-2C6CE55C1B0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1DFE05-77A4-4157-9B4F-CDF0A47A5D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24C980-950C-48F2-91C1-887594B257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F74FD7-F00D-4DF6-B377-E9FB0409DDF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8C3365-2F9F-44B7-8D65-BF7AA382C76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97F09E-687E-4152-A7B0-90F156EE77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638460-CD72-4E4C-B9CE-BB61767BA2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E0AA92-29CE-4695-8E75-F5FC78C1E43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FE6747-A816-419E-B19A-76281C39791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3713A0-3397-4CB0-8660-2C7A565753C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DF5F61-5482-464E-B7F7-CC28B4A570D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726596-EBE2-405D-862F-CD66BBE438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41B572-42C4-477A-90BF-12324725D6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567625-FC46-4A8C-93A4-574D0D4C3FF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78D282-548D-4BFF-8573-7356DF6B87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53BCA3-4897-4157-9CC9-FDBBB487EB5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DA0E1-9464-41BA-B2AD-46E60588C3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18A1AD-5C5A-4795-94AA-295D9DD4DA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B100BC-7E73-43ED-B411-E6671011F16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12C92E-9017-474C-AD22-7A15D195CA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CDFF5A-3FE9-4AD2-9140-47A03C31228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840" cy="342396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760" cy="45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9171B7-D584-4765-87A0-906F8BC072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9A7983-30CF-40CC-9FB2-3EB3572C23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4631DA-1E9A-481E-BE2F-96E58E212A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56ACC5-68EE-4F02-BAF6-A7DC5D59AB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643380-FDFA-4208-8F13-358DBEB771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8CD4BC-24C3-4C6C-BDA1-715DFB9135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021CC4-E61F-42DD-8778-0CA4503FAC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C5B637-DFFD-424E-B9B9-2513AB826D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A64A36-D0BA-4012-8BD3-1F817DC7BE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3009D2-AB7E-43A4-A007-1C4EFE4869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53CAA6-AA2F-4994-B22C-0AB24F666F5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1BAD09-E628-4AEB-9A67-F8461CAD93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50F287-0A90-4BD7-AF3B-106FBF084C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6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26BCB3-1AF0-4C63-8865-0C6FA4F457D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08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20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7280" cy="2872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280" cy="188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Текст. поле 7"/>
          <p:cNvSpPr/>
          <p:nvPr/>
        </p:nvSpPr>
        <p:spPr>
          <a:xfrm>
            <a:off x="569160" y="1888920"/>
            <a:ext cx="48204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52" name="Прямоугольник со скругленными углами 3"/>
          <p:cNvSpPr/>
          <p:nvPr/>
        </p:nvSpPr>
        <p:spPr>
          <a:xfrm rot="18679800">
            <a:off x="6782040" y="457920"/>
            <a:ext cx="6249960" cy="46656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Прямоугольник со скругленными углами 5"/>
          <p:cNvSpPr/>
          <p:nvPr/>
        </p:nvSpPr>
        <p:spPr>
          <a:xfrm rot="2625600">
            <a:off x="6024960" y="4332600"/>
            <a:ext cx="467640" cy="4676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Прямоугольник 5"/>
          <p:cNvSpPr/>
          <p:nvPr/>
        </p:nvSpPr>
        <p:spPr>
          <a:xfrm>
            <a:off x="1640880" y="4592880"/>
            <a:ext cx="29948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5" name="Изображение 40"/>
          <p:cNvSpPr/>
          <p:nvPr/>
        </p:nvSpPr>
        <p:spPr>
          <a:xfrm>
            <a:off x="867240" y="3590280"/>
            <a:ext cx="252720" cy="2530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200" cy="113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20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5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600" cy="14976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400" cy="8067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160" cy="15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60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480" cy="5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920" cy="68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040" cy="5143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080" y="-2556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480"/>
            <a:ext cx="467640" cy="4676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200" y="4539600"/>
            <a:ext cx="703800" cy="7034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84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600" cy="3563640"/>
            <a:chOff x="4571640" y="828000"/>
            <a:chExt cx="4467600" cy="35636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600" cy="356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560"/>
              <a:ext cx="1736640" cy="27705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56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560" cy="173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12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44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120"/>
            <a:ext cx="5143320" cy="16833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1840" cy="11314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440"/>
            <a:ext cx="3231360" cy="3313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200" cy="8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2024-09-10T00:15:05Z</dcterms:modified>
  <cp:revision>41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