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7AD2A5-A7FE-425A-A072-96C4A67215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EEBE9-8EF2-4CFF-942F-ABF06CDA84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0F845-FCC2-44EA-902B-95CF165011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C019A-47B7-4C8D-B3E0-48EF663AF6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ADA2E5-5E4B-4022-A645-94AF40F705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50D7F-3ED8-4164-AA2C-27D4B398FD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25EB1-4FCD-4F57-8C3A-C8F08DACD8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A31F9-7E81-4F69-88EE-AFAFD50858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CC7CE-A5D6-47A3-B62D-807F38F0D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58E0E-950B-427B-8D9A-0A8DFFF29E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0B9C5-5DC5-49DF-905F-A1EAAABCF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DD49F-D6C3-45E7-9839-B733B64AD7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FE1428-AFF7-4673-AAFF-DC9FC695A7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12FBCD-99BF-4484-9D91-9384B7A63A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D9535-21BA-46E3-A6A6-199A4C9BBB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D6EE38-D51A-44BE-B7CA-858D2DE8D1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1536A5-B7E0-448C-B84F-351AD72DAB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FFE18D-2D27-4E85-9821-451EB974F9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58CDF-F8F1-4258-ACFD-478DA6E5E4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5EB7D3-E710-4178-8421-4F921EB278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4A7BC-227C-4503-8894-59D89CD868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B18C06-1C28-4281-A5FA-043CF78FD5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35093-0892-4AAF-8B8F-8145C6F9DA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AEE68-CF1E-4ABF-BB91-4C9F00ED14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DDA870-5C8D-4FDB-8996-565F3BDDC0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3EC612-6650-4EE9-BFB5-F2CE60C394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5881D-A6FA-4A0C-8E92-B69FCB022E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053B5-91C1-41F7-A298-B3D6CF9CA4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C1010F-1702-45AE-90C5-7787136530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2DC0E2-DD4D-442D-A093-E085F767DF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EE957-40B4-4FE1-9FFD-A5DEF4F39E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00170-09AC-4BC7-89BA-AA25828E47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2026C-3E48-4288-82F4-EA9AE06846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20E44C-E33E-4709-9CC3-4F46E6C7CF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3C5B33-B273-483D-9C9D-1A96081A81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2BB29-9554-4DE9-88E9-95D8675E1D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5C6ECD-63FA-4520-9871-2E59720050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AAFED-D784-4449-B1CC-8D8DC2D760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F9146-3F26-40C4-A526-28D0EBA421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A24C54-6584-479E-AF9D-E57BBEDE93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7DA7E-4BE0-4464-A07A-160D963020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AE0EE1-0282-41E3-AD37-CEE2DE4050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41833-34BB-42BD-8417-E3B807CDA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0EF710-52DE-4FB7-9FAA-BFAC7D5724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CEB914-B024-4F65-A0C6-1DF2E8D9CF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FF8A4-66CD-4A65-B712-4340B7213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C2DEA-CFF3-4570-A243-468046F76E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89AA81-6213-496B-AA4A-ABD487A5D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55CF09-9E19-43F7-84D1-3A6683A92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085C4-E6A0-4549-A28C-A6955E6996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3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2024-09-10T00:15:58Z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