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59A4ACE-05DB-4674-834B-2B9C88ADC71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7CE122-3453-41C3-ABC2-2FF186CAA5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85854E-5D06-49CE-8D20-C684801B80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37C8124-B214-416F-A475-32A8862DA0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1AFF60-3960-4106-ABE3-35E40F9F37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D5E77C-E6E5-4237-ADB1-B3F91671F2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9BE4CD-F97E-49DE-84BC-FF5430ADEC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133325-6035-45C9-B075-8855091731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2CE7B7-70CD-4DC8-BD69-9138B47D50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120B82-0531-4FA2-BF81-B054F0A5AD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DDEEE9-7117-4DBC-A58F-BCB171698E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0BA88C-AA90-45D9-A0CD-C89B1BF4B0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65DAEF-46D7-4E7C-92D9-D184581390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00F222-D38F-4972-8922-237F72ACF26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A36802-C666-4880-A3C6-75FF1774C7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0042EA-7A86-4F14-9A98-EB6CA615AC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D062E3-94F1-4B37-B57F-C52EE44892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8C7E24-4035-41BC-A603-CA7BAD9C3F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13B9A2-6438-4CE3-9091-354C69789AE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8F96C-86FA-4085-81EB-F67ADB73FF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CA01C6-6AB1-432F-B87C-BA0FFA85C5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965F32-A7D2-40F9-A51C-9DBF2983CA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EC7F12-51CA-487E-B562-C12B68BD17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FE523-C5BB-409A-9F94-F032F18852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4A958C-84A5-421A-8E2F-71B10586D6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C56078-3234-420F-9941-07AA137FB7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E94A3D-3D6A-4F2F-B831-CC08713371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EEEA33-5E4A-4FA3-BFE5-0B468BF74E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022786-E119-4C75-8DC7-BC71820341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CD249-8E0C-45EA-AFE0-749B808589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17300A-DEED-47F9-9D24-93B503891C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C7CFD4-2BDB-44EF-8BB6-E7AFD2B82C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56EC17-C886-4CBC-9FDF-1BEC7624E1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C93422-4D84-4E38-AD67-80B4544F0E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225884-6A4F-40B4-847E-1B813D1A8F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097E0E-F134-4C73-B7AB-891E50276D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827436-1F61-4636-8580-3C48E6F15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526CBD-ECBC-449B-AA4E-247A8BD2897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64BC5A-C01F-49D6-BB1F-C3E5F7BC2A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396DDD-FF23-4292-A685-24534727DA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41B639-8F2E-487D-9CA8-5A63C90912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480" cy="3423600"/>
          </a:xfrm>
          <a:prstGeom prst="rect">
            <a:avLst/>
          </a:prstGeom>
          <a:ln w="0">
            <a:noFill/>
          </a:ln>
        </p:spPr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000" cy="410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400" cy="4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398727-FF7F-4370-8A61-28B528865D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1635C9-18A3-4924-889B-98E5459F4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9AB25F-0E29-4319-8453-BF071D6BED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EC17E5-CB52-4EB0-B15E-0AC294784D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C3068-FD4A-4589-B3A8-7DFA29EFC7E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DFCBCA-F6D4-4A2A-926D-6599AE4ABB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46792B-A44A-453D-814E-E6FD6A2432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4ABFD4-9112-4932-A33A-E41A0F0F7C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04979-9664-4682-814A-689E4C301C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5044D6-356E-45E5-935A-EAE9544A26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B4DB57-5DE9-478B-8291-BEA79DFD22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B63401-F4C7-44E5-BD1E-B42D346BAC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55F018-04C2-4D59-8F86-F15A5DF7D1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2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8D1EC5-D895-4B03-9689-B402340B176E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72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080" y="948600"/>
            <a:ext cx="493884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920" cy="2869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920" cy="188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Текст. поле 7"/>
          <p:cNvSpPr/>
          <p:nvPr/>
        </p:nvSpPr>
        <p:spPr>
          <a:xfrm>
            <a:off x="569160" y="1888920"/>
            <a:ext cx="48200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05" name="Прямоугольник со скругленными углами 3"/>
          <p:cNvSpPr/>
          <p:nvPr/>
        </p:nvSpPr>
        <p:spPr>
          <a:xfrm rot="18679800">
            <a:off x="6781680" y="457920"/>
            <a:ext cx="6249600" cy="46652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оугольник со скругленными углами 5"/>
          <p:cNvSpPr/>
          <p:nvPr/>
        </p:nvSpPr>
        <p:spPr>
          <a:xfrm rot="2625600">
            <a:off x="6024960" y="4332240"/>
            <a:ext cx="467280" cy="4672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оугольник 5"/>
          <p:cNvSpPr/>
          <p:nvPr/>
        </p:nvSpPr>
        <p:spPr>
          <a:xfrm>
            <a:off x="1640880" y="4592880"/>
            <a:ext cx="2994480" cy="26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" name="Изображение 40"/>
          <p:cNvSpPr/>
          <p:nvPr/>
        </p:nvSpPr>
        <p:spPr>
          <a:xfrm>
            <a:off x="867240" y="3590280"/>
            <a:ext cx="252360" cy="2527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840" cy="113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680"/>
            <a:ext cx="4854600" cy="77256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84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1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7800"/>
            <a:ext cx="1497240" cy="14972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040" cy="8064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800" cy="15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240" cy="22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1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560" cy="68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680" cy="5142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720" y="-2556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120"/>
            <a:ext cx="467280" cy="4672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840" y="4539240"/>
            <a:ext cx="703440" cy="7030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680" y="-226548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240" cy="3563280"/>
            <a:chOff x="4571640" y="828000"/>
            <a:chExt cx="4467240" cy="35632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240" cy="3563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920"/>
              <a:ext cx="1736280" cy="27702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20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2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76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080" cy="35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480"/>
            <a:ext cx="5142960" cy="16830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960"/>
            <a:ext cx="1131480" cy="11311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800"/>
            <a:ext cx="3231000" cy="33127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840" cy="85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1056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2024-09-10T00:17:32Z</dcterms:modified>
  <cp:revision>49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