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47ED2B5-86EF-4DF1-A352-1FA2173AC14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507245-EF58-4D7F-BA5D-BF36CBA735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4981EF-34A8-493F-B61F-15E6772A2D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6E0640-60E8-4F75-86DB-2C058A196D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3E548C-7230-4A9D-844E-E92F22A09B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3C0EA3-F7EE-4ED3-A1DE-42B661FEFC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A860E3-E99B-4997-B0B2-359430B725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DAD5EC-BDE2-440D-A62D-DC67999EF1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460C5F-9A00-4351-9532-8363A4D2B6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BFD0B9-D84E-4DF9-8D1A-E07C04E29C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25464C-A0BB-47C1-9027-F2389715F5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5E80EB-31D4-4BC2-AF5D-85B09DB84F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01F1BB-53D2-4E0F-94C5-6489654907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C77CAD-F07E-4414-AC68-D9CA73DDA6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FD2EC1-F13E-4D7E-A44C-5B38C4A482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8A697E-5D08-4B5D-875F-78C3EF0FFF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2AAE69-998D-4E88-952A-425ECC1D6D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279FE8-C15A-4CDE-8BC2-3BDF102ECA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9B8749-D065-4F08-8E97-8993DD0EB1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C3B0CE-A21F-4667-9121-3A508B2BF0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97B53-A2F6-4319-9BF8-F4744ADB83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C5E035-8053-4AEB-AEEA-917F5C9D57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63A10F-0721-48F1-B663-239AF71197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302507-C689-4865-A0D6-BE0495EB33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E8F63B-2A22-461E-8AF5-2356145FC0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A49628-98D7-46EB-95A7-03CD37CDDA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42B4DD-AE2C-4DAB-A526-CE49EC3C1D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74507F-048E-4358-9B02-D6BC03C6B2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81CCB-B006-4C68-8BEA-6B92C376E6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A8928E-FC3B-4440-96E2-20B93E15AA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893224-EDF8-4F60-A937-3F69CFBEF1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758123-06B5-41E9-A6C4-B46EA291E4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E96C45-BDD6-40AB-BB72-7783C25BC4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10C0BD-68E3-4869-8F1F-BE175B010F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28BC93-774C-43C9-BF37-7448F56326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BCA97B-F597-4D97-9558-C7C81879FD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C5F89F-79D4-4959-A9AF-3332BBED76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ED4542-2A42-49CB-A4B6-1C6D17B294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A78D22-F7C1-4F61-B122-814666E578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7BBB60-5AB4-428D-95C7-5C279F0C6F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018983-D1A2-4F3E-9E83-59F0C3816E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B1A389-880D-461D-8674-18D023CC93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AE183-BDE1-452E-9193-20A31CB4EC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0837B8-DC0B-4D6B-9D57-FD6FAD6DDC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47E5A4-00F6-422B-8DDB-0C00D2EDE8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4CED44-4F3F-48D4-B6F1-5BD08388B6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F7C9C2-8698-4E2F-A8B9-2DE60C3AB5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EDC66F-0515-4475-8289-85740722EF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8C779D-63DB-4AB8-B0CA-DAB6446E27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91C907-824A-492B-9BA8-837E82A18A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E6C0A3-342B-41C5-90C0-665886837F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2A3208-B34A-4AC7-8F77-622C077137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920E0E-BF6A-44D1-95EF-88F8EB5B13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B3C2D4-7263-4E8D-8C6F-1ADB083FD2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278C1A-B1C5-4DAD-9D8C-80AF4D6063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3F841D-7DA0-4B95-989A-1AE8BAA758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549D10-C3D6-48BD-90FD-04EAC52680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E63457-781B-44BC-9281-1CD6167A57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772716-167F-4D28-AE7D-0401A62CC2E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080" y="948600"/>
            <a:ext cx="493884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6920" cy="2869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92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Текст. поле 7"/>
          <p:cNvSpPr/>
          <p:nvPr/>
        </p:nvSpPr>
        <p:spPr>
          <a:xfrm>
            <a:off x="569160" y="1888920"/>
            <a:ext cx="4820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29" name="Прямоугольник со скругленными углами 3"/>
          <p:cNvSpPr/>
          <p:nvPr/>
        </p:nvSpPr>
        <p:spPr>
          <a:xfrm rot="18679800">
            <a:off x="6781680" y="457920"/>
            <a:ext cx="624960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Прямоугольник 5"/>
          <p:cNvSpPr/>
          <p:nvPr/>
        </p:nvSpPr>
        <p:spPr>
          <a:xfrm>
            <a:off x="1640880" y="459288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Изображение 40"/>
          <p:cNvSpPr/>
          <p:nvPr/>
        </p:nvSpPr>
        <p:spPr>
          <a:xfrm>
            <a:off x="867240" y="3590280"/>
            <a:ext cx="252360" cy="2527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3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840" cy="11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2024-09-10T00:18:38Z</dcterms:modified>
  <cp:revision>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